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68"/>
  </p:notesMasterIdLst>
  <p:handoutMasterIdLst>
    <p:handoutMasterId r:id="rId69"/>
  </p:handoutMasterIdLst>
  <p:sldIdLst>
    <p:sldId id="332" r:id="rId5"/>
    <p:sldId id="333" r:id="rId6"/>
    <p:sldId id="4531" r:id="rId7"/>
    <p:sldId id="409" r:id="rId8"/>
    <p:sldId id="4532" r:id="rId9"/>
    <p:sldId id="285" r:id="rId10"/>
    <p:sldId id="286" r:id="rId11"/>
    <p:sldId id="298" r:id="rId12"/>
    <p:sldId id="288" r:id="rId13"/>
    <p:sldId id="289" r:id="rId14"/>
    <p:sldId id="354" r:id="rId15"/>
    <p:sldId id="290" r:id="rId16"/>
    <p:sldId id="352" r:id="rId17"/>
    <p:sldId id="353" r:id="rId18"/>
    <p:sldId id="4507" r:id="rId19"/>
    <p:sldId id="4515" r:id="rId20"/>
    <p:sldId id="4527" r:id="rId21"/>
    <p:sldId id="4509" r:id="rId22"/>
    <p:sldId id="4516" r:id="rId23"/>
    <p:sldId id="4519" r:id="rId24"/>
    <p:sldId id="4518" r:id="rId25"/>
    <p:sldId id="4520" r:id="rId26"/>
    <p:sldId id="4522" r:id="rId27"/>
    <p:sldId id="4524" r:id="rId28"/>
    <p:sldId id="4526" r:id="rId29"/>
    <p:sldId id="4525" r:id="rId30"/>
    <p:sldId id="355" r:id="rId31"/>
    <p:sldId id="4528" r:id="rId32"/>
    <p:sldId id="4529" r:id="rId33"/>
    <p:sldId id="4530" r:id="rId34"/>
    <p:sldId id="291" r:id="rId35"/>
    <p:sldId id="287" r:id="rId36"/>
    <p:sldId id="294" r:id="rId37"/>
    <p:sldId id="295" r:id="rId38"/>
    <p:sldId id="296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293" r:id="rId54"/>
    <p:sldId id="299" r:id="rId55"/>
    <p:sldId id="4533" r:id="rId56"/>
    <p:sldId id="300" r:id="rId57"/>
    <p:sldId id="275" r:id="rId58"/>
    <p:sldId id="273" r:id="rId59"/>
    <p:sldId id="272" r:id="rId60"/>
    <p:sldId id="318" r:id="rId61"/>
    <p:sldId id="348" r:id="rId62"/>
    <p:sldId id="349" r:id="rId63"/>
    <p:sldId id="350" r:id="rId64"/>
    <p:sldId id="351" r:id="rId65"/>
    <p:sldId id="316" r:id="rId66"/>
    <p:sldId id="315" r:id="rId67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23D4A8-E15C-4CB3-A8AA-006CA5770BD6}">
          <p14:sldIdLst>
            <p14:sldId id="332"/>
            <p14:sldId id="333"/>
          </p14:sldIdLst>
        </p14:section>
        <p14:section name="Rappels" id="{6527EC06-C5ED-43E8-A697-DE39F9A1A4B7}">
          <p14:sldIdLst>
            <p14:sldId id="4531"/>
            <p14:sldId id="409"/>
            <p14:sldId id="4532"/>
          </p14:sldIdLst>
        </p14:section>
        <p14:section name="Regression logistique" id="{BC43B858-8440-4C82-A31E-1401A47CE899}">
          <p14:sldIdLst>
            <p14:sldId id="285"/>
            <p14:sldId id="286"/>
            <p14:sldId id="298"/>
            <p14:sldId id="288"/>
            <p14:sldId id="289"/>
          </p14:sldIdLst>
        </p14:section>
        <p14:section name="Réseau de neurones artificiel" id="{44AFE30E-B723-4520-A944-43E5486CE6CC}">
          <p14:sldIdLst>
            <p14:sldId id="354"/>
            <p14:sldId id="290"/>
            <p14:sldId id="352"/>
            <p14:sldId id="353"/>
            <p14:sldId id="4507"/>
            <p14:sldId id="4515"/>
            <p14:sldId id="4527"/>
            <p14:sldId id="4509"/>
            <p14:sldId id="4516"/>
            <p14:sldId id="4519"/>
            <p14:sldId id="4518"/>
            <p14:sldId id="4520"/>
            <p14:sldId id="4522"/>
            <p14:sldId id="4524"/>
            <p14:sldId id="4526"/>
            <p14:sldId id="4525"/>
          </p14:sldIdLst>
        </p14:section>
        <p14:section name="Dérivation de la règle d'apprentissage" id="{FC12BD2F-54B9-4266-B366-0CBC5E62E471}">
          <p14:sldIdLst>
            <p14:sldId id="355"/>
            <p14:sldId id="4528"/>
            <p14:sldId id="4529"/>
            <p14:sldId id="4530"/>
            <p14:sldId id="291"/>
          </p14:sldIdLst>
        </p14:section>
        <p14:section name="Rétropopagation des gradients" id="{F806C7A3-D9B8-4E0D-AB5D-74D744F6F85F}">
          <p14:sldIdLst>
            <p14:sldId id="287"/>
            <p14:sldId id="294"/>
            <p14:sldId id="295"/>
            <p14:sldId id="296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293"/>
            <p14:sldId id="299"/>
            <p14:sldId id="4533"/>
            <p14:sldId id="300"/>
            <p14:sldId id="275"/>
            <p14:sldId id="273"/>
            <p14:sldId id="272"/>
            <p14:sldId id="318"/>
            <p14:sldId id="348"/>
            <p14:sldId id="349"/>
            <p14:sldId id="350"/>
          </p14:sldIdLst>
        </p14:section>
        <p14:section name="Derivation en chaine" id="{61C96266-9189-4C94-8DDA-A7636A88B506}">
          <p14:sldIdLst>
            <p14:sldId id="351"/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E51"/>
    <a:srgbClr val="3C9A4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A0FCB-745B-4ACE-A2D6-F586CBAFEEC3}" v="304" dt="2024-01-17T20:14:43.60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30" autoAdjust="0"/>
  </p:normalViewPr>
  <p:slideViewPr>
    <p:cSldViewPr snapToGrid="0">
      <p:cViewPr varScale="1">
        <p:scale>
          <a:sx n="132" d="100"/>
          <a:sy n="132" d="100"/>
        </p:scale>
        <p:origin x="2634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24T16:38:16.431" v="4170" actId="1076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modSp add">
        <pc:chgData name="Froduald Kabanza" userId="edf393d0-642b-4b9e-8c75-f62133241689" providerId="ADAL" clId="{FD76EFDA-3628-4D21-80C0-A7A4E3F7DB09}" dt="2022-01-24T16:38:16.431" v="4170" actId="1076"/>
        <pc:sldMkLst>
          <pc:docMk/>
          <pc:sldMk cId="2398835341" sldId="273"/>
        </pc:sldMkLst>
        <pc:spChg chg="mod">
          <ac:chgData name="Froduald Kabanza" userId="edf393d0-642b-4b9e-8c75-f62133241689" providerId="ADAL" clId="{FD76EFDA-3628-4D21-80C0-A7A4E3F7DB09}" dt="2022-01-24T16:38:16.431" v="4170" actId="1076"/>
          <ac:spMkLst>
            <pc:docMk/>
            <pc:sldMk cId="2398835341" sldId="273"/>
            <ac:spMk id="7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75"/>
            <pc:sldLayoutMk cId="2387367099" sldId="2147483683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CB90FC4D-451B-403E-824E-E932674F2DDD}"/>
    <pc:docChg chg="custSel delSld modSld sldOrd modSection">
      <pc:chgData name="Froduald Kabanza" userId="edf393d0-642b-4b9e-8c75-f62133241689" providerId="ADAL" clId="{CB90FC4D-451B-403E-824E-E932674F2DDD}" dt="2023-01-13T12:11:23.745" v="124" actId="1076"/>
      <pc:docMkLst>
        <pc:docMk/>
      </pc:docMkLst>
      <pc:sldChg chg="modSp mod">
        <pc:chgData name="Froduald Kabanza" userId="edf393d0-642b-4b9e-8c75-f62133241689" providerId="ADAL" clId="{CB90FC4D-451B-403E-824E-E932674F2DDD}" dt="2023-01-13T12:11:23.745" v="124" actId="1076"/>
        <pc:sldMkLst>
          <pc:docMk/>
          <pc:sldMk cId="4107664909" sldId="275"/>
        </pc:sldMkLst>
        <pc:picChg chg="mod">
          <ac:chgData name="Froduald Kabanza" userId="edf393d0-642b-4b9e-8c75-f62133241689" providerId="ADAL" clId="{CB90FC4D-451B-403E-824E-E932674F2DDD}" dt="2023-01-13T12:11:23.745" v="124" actId="1076"/>
          <ac:picMkLst>
            <pc:docMk/>
            <pc:sldMk cId="4107664909" sldId="275"/>
            <ac:picMk id="8" creationId="{00000000-0000-0000-0000-000000000000}"/>
          </ac:picMkLst>
        </pc:picChg>
      </pc:sldChg>
      <pc:sldChg chg="mod modShow">
        <pc:chgData name="Froduald Kabanza" userId="edf393d0-642b-4b9e-8c75-f62133241689" providerId="ADAL" clId="{CB90FC4D-451B-403E-824E-E932674F2DDD}" dt="2023-01-12T12:23:49.723" v="19" actId="729"/>
        <pc:sldMkLst>
          <pc:docMk/>
          <pc:sldMk cId="2780644363" sldId="287"/>
        </pc:sldMkLst>
      </pc:sldChg>
      <pc:sldChg chg="mod modShow">
        <pc:chgData name="Froduald Kabanza" userId="edf393d0-642b-4b9e-8c75-f62133241689" providerId="ADAL" clId="{CB90FC4D-451B-403E-824E-E932674F2DDD}" dt="2023-01-12T12:17:17.743" v="2" actId="729"/>
        <pc:sldMkLst>
          <pc:docMk/>
          <pc:sldMk cId="2043587431" sldId="289"/>
        </pc:sldMkLst>
      </pc:sldChg>
      <pc:sldChg chg="addSp delSp modSp mod">
        <pc:chgData name="Froduald Kabanza" userId="edf393d0-642b-4b9e-8c75-f62133241689" providerId="ADAL" clId="{CB90FC4D-451B-403E-824E-E932674F2DDD}" dt="2023-01-12T12:21:03.186" v="13"/>
        <pc:sldMkLst>
          <pc:docMk/>
          <pc:sldMk cId="2201054131" sldId="290"/>
        </pc:sldMkLst>
        <pc:graphicFrameChg chg="add mod modGraphic">
          <ac:chgData name="Froduald Kabanza" userId="edf393d0-642b-4b9e-8c75-f62133241689" providerId="ADAL" clId="{CB90FC4D-451B-403E-824E-E932674F2DDD}" dt="2023-01-12T12:17:44.244" v="5" actId="1076"/>
          <ac:graphicFrameMkLst>
            <pc:docMk/>
            <pc:sldMk cId="2201054131" sldId="290"/>
            <ac:graphicFrameMk id="8" creationId="{DE82B458-BFD7-D3C1-B001-3A4D451DD7D6}"/>
          </ac:graphicFrameMkLst>
        </pc:graphicFrameChg>
        <pc:graphicFrameChg chg="add del mod modGraphic">
          <ac:chgData name="Froduald Kabanza" userId="edf393d0-642b-4b9e-8c75-f62133241689" providerId="ADAL" clId="{CB90FC4D-451B-403E-824E-E932674F2DDD}" dt="2023-01-12T12:20:41.194" v="9" actId="478"/>
          <ac:graphicFrameMkLst>
            <pc:docMk/>
            <pc:sldMk cId="2201054131" sldId="290"/>
            <ac:graphicFrameMk id="10" creationId="{C8DC8291-0796-BE7B-6D25-077C821C6B3A}"/>
          </ac:graphicFrameMkLst>
        </pc:graphicFrameChg>
        <pc:graphicFrameChg chg="add mod modGraphic">
          <ac:chgData name="Froduald Kabanza" userId="edf393d0-642b-4b9e-8c75-f62133241689" providerId="ADAL" clId="{CB90FC4D-451B-403E-824E-E932674F2DDD}" dt="2023-01-12T12:21:03.186" v="13"/>
          <ac:graphicFrameMkLst>
            <pc:docMk/>
            <pc:sldMk cId="2201054131" sldId="290"/>
            <ac:graphicFrameMk id="12" creationId="{64EEDE92-A6D1-201D-6B41-79092B368302}"/>
          </ac:graphicFrameMkLst>
        </pc:graphicFrameChg>
      </pc:sldChg>
      <pc:sldChg chg="mod modShow">
        <pc:chgData name="Froduald Kabanza" userId="edf393d0-642b-4b9e-8c75-f62133241689" providerId="ADAL" clId="{CB90FC4D-451B-403E-824E-E932674F2DDD}" dt="2023-01-12T12:25:37.113" v="41" actId="729"/>
        <pc:sldMkLst>
          <pc:docMk/>
          <pc:sldMk cId="1137589390" sldId="293"/>
        </pc:sldMkLst>
      </pc:sldChg>
      <pc:sldChg chg="modSp mod ord">
        <pc:chgData name="Froduald Kabanza" userId="edf393d0-642b-4b9e-8c75-f62133241689" providerId="ADAL" clId="{CB90FC4D-451B-403E-824E-E932674F2DDD}" dt="2023-01-12T12:25:07.555" v="40" actId="20577"/>
        <pc:sldMkLst>
          <pc:docMk/>
          <pc:sldMk cId="3786721930" sldId="297"/>
        </pc:sldMkLst>
        <pc:spChg chg="mod">
          <ac:chgData name="Froduald Kabanza" userId="edf393d0-642b-4b9e-8c75-f62133241689" providerId="ADAL" clId="{CB90FC4D-451B-403E-824E-E932674F2DDD}" dt="2023-01-12T12:25:07.555" v="40" actId="20577"/>
          <ac:spMkLst>
            <pc:docMk/>
            <pc:sldMk cId="3786721930" sldId="297"/>
            <ac:spMk id="2" creationId="{00000000-0000-0000-0000-000000000000}"/>
          </ac:spMkLst>
        </pc:spChg>
      </pc:sldChg>
      <pc:sldChg chg="modSp mod">
        <pc:chgData name="Froduald Kabanza" userId="edf393d0-642b-4b9e-8c75-f62133241689" providerId="ADAL" clId="{CB90FC4D-451B-403E-824E-E932674F2DDD}" dt="2023-01-12T12:12:41.823" v="1" actId="14100"/>
        <pc:sldMkLst>
          <pc:docMk/>
          <pc:sldMk cId="3402660454" sldId="298"/>
        </pc:sldMkLst>
        <pc:picChg chg="mod">
          <ac:chgData name="Froduald Kabanza" userId="edf393d0-642b-4b9e-8c75-f62133241689" providerId="ADAL" clId="{CB90FC4D-451B-403E-824E-E932674F2DDD}" dt="2023-01-12T12:12:41.823" v="1" actId="14100"/>
          <ac:picMkLst>
            <pc:docMk/>
            <pc:sldMk cId="3402660454" sldId="298"/>
            <ac:picMk id="11" creationId="{ABE10474-C67F-486C-BA50-03A61F039F4D}"/>
          </ac:picMkLst>
        </pc:picChg>
      </pc:sldChg>
      <pc:sldChg chg="addSp modSp">
        <pc:chgData name="Froduald Kabanza" userId="edf393d0-642b-4b9e-8c75-f62133241689" providerId="ADAL" clId="{CB90FC4D-451B-403E-824E-E932674F2DDD}" dt="2023-01-12T12:34:20.143" v="117"/>
        <pc:sldMkLst>
          <pc:docMk/>
          <pc:sldMk cId="802917911" sldId="299"/>
        </pc:sldMkLst>
        <pc:spChg chg="add mod">
          <ac:chgData name="Froduald Kabanza" userId="edf393d0-642b-4b9e-8c75-f62133241689" providerId="ADAL" clId="{CB90FC4D-451B-403E-824E-E932674F2DDD}" dt="2023-01-12T12:34:20.143" v="117"/>
          <ac:spMkLst>
            <pc:docMk/>
            <pc:sldMk cId="802917911" sldId="299"/>
            <ac:spMk id="7" creationId="{8798B09D-010A-0B2F-4C10-F0B0B5C8AF5E}"/>
          </ac:spMkLst>
        </pc:spChg>
      </pc:sldChg>
      <pc:sldChg chg="modSp mod">
        <pc:chgData name="Froduald Kabanza" userId="edf393d0-642b-4b9e-8c75-f62133241689" providerId="ADAL" clId="{CB90FC4D-451B-403E-824E-E932674F2DDD}" dt="2023-01-12T12:33:46.435" v="116" actId="20577"/>
        <pc:sldMkLst>
          <pc:docMk/>
          <pc:sldMk cId="2533186122" sldId="300"/>
        </pc:sldMkLst>
        <pc:spChg chg="mod">
          <ac:chgData name="Froduald Kabanza" userId="edf393d0-642b-4b9e-8c75-f62133241689" providerId="ADAL" clId="{CB90FC4D-451B-403E-824E-E932674F2DDD}" dt="2023-01-12T12:33:46.435" v="116" actId="20577"/>
          <ac:spMkLst>
            <pc:docMk/>
            <pc:sldMk cId="2533186122" sldId="300"/>
            <ac:spMk id="3" creationId="{00000000-0000-0000-0000-000000000000}"/>
          </ac:spMkLst>
        </pc:spChg>
      </pc:sldChg>
      <pc:sldChg chg="del">
        <pc:chgData name="Froduald Kabanza" userId="edf393d0-642b-4b9e-8c75-f62133241689" providerId="ADAL" clId="{CB90FC4D-451B-403E-824E-E932674F2DDD}" dt="2023-01-12T12:34:25.207" v="118" actId="2696"/>
        <pc:sldMkLst>
          <pc:docMk/>
          <pc:sldMk cId="550447450" sldId="301"/>
        </pc:sldMkLst>
      </pc:sldChg>
      <pc:sldChg chg="modSp mod">
        <pc:chgData name="Froduald Kabanza" userId="edf393d0-642b-4b9e-8c75-f62133241689" providerId="ADAL" clId="{CB90FC4D-451B-403E-824E-E932674F2DDD}" dt="2023-01-12T12:36:14.631" v="12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CB90FC4D-451B-403E-824E-E932674F2DDD}" dt="2023-01-12T12:36:08.522" v="120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CB90FC4D-451B-403E-824E-E932674F2DDD}" dt="2023-01-12T12:36:14.631" v="122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addSp modSp">
        <pc:chgData name="Froduald Kabanza" userId="edf393d0-642b-4b9e-8c75-f62133241689" providerId="ADAL" clId="{CB90FC4D-451B-403E-824E-E932674F2DDD}" dt="2023-01-12T12:28:10.534" v="52"/>
        <pc:sldMkLst>
          <pc:docMk/>
          <pc:sldMk cId="2091324528" sldId="334"/>
        </pc:sldMkLst>
        <pc:spChg chg="mod">
          <ac:chgData name="Froduald Kabanza" userId="edf393d0-642b-4b9e-8c75-f62133241689" providerId="ADAL" clId="{CB90FC4D-451B-403E-824E-E932674F2DDD}" dt="2023-01-12T12:28:10.534" v="52"/>
          <ac:spMkLst>
            <pc:docMk/>
            <pc:sldMk cId="2091324528" sldId="334"/>
            <ac:spMk id="11" creationId="{097EDE90-DD08-F850-F594-BD3D053CCFB8}"/>
          </ac:spMkLst>
        </pc:spChg>
        <pc:grpChg chg="add mod">
          <ac:chgData name="Froduald Kabanza" userId="edf393d0-642b-4b9e-8c75-f62133241689" providerId="ADAL" clId="{CB90FC4D-451B-403E-824E-E932674F2DDD}" dt="2023-01-12T12:28:10.534" v="52"/>
          <ac:grpSpMkLst>
            <pc:docMk/>
            <pc:sldMk cId="2091324528" sldId="334"/>
            <ac:grpSpMk id="3" creationId="{9B02B6B8-DD8F-CBDA-992C-532B0855C8FA}"/>
          </ac:grpSpMkLst>
        </pc:grpChg>
        <pc:graphicFrameChg chg="add mod">
          <ac:chgData name="Froduald Kabanza" userId="edf393d0-642b-4b9e-8c75-f62133241689" providerId="ADAL" clId="{CB90FC4D-451B-403E-824E-E932674F2DDD}" dt="2023-01-12T12:28:10.534" v="52"/>
          <ac:graphicFrameMkLst>
            <pc:docMk/>
            <pc:sldMk cId="2091324528" sldId="334"/>
            <ac:graphicFrameMk id="17" creationId="{F46EEEE2-BA41-3A75-B104-C294E5242182}"/>
          </ac:graphicFrameMkLst>
        </pc:graphicFrameChg>
        <pc:picChg chg="mod">
          <ac:chgData name="Froduald Kabanza" userId="edf393d0-642b-4b9e-8c75-f62133241689" providerId="ADAL" clId="{CB90FC4D-451B-403E-824E-E932674F2DDD}" dt="2023-01-12T12:28:10.534" v="52"/>
          <ac:picMkLst>
            <pc:docMk/>
            <pc:sldMk cId="2091324528" sldId="334"/>
            <ac:picMk id="12" creationId="{51FD1F76-1ACA-A54D-6068-F6AA01C09774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33.686" v="54"/>
        <pc:sldMkLst>
          <pc:docMk/>
          <pc:sldMk cId="3233692689" sldId="335"/>
        </pc:sldMkLst>
        <pc:spChg chg="mod">
          <ac:chgData name="Froduald Kabanza" userId="edf393d0-642b-4b9e-8c75-f62133241689" providerId="ADAL" clId="{CB90FC4D-451B-403E-824E-E932674F2DDD}" dt="2023-01-12T12:28:33.686" v="54"/>
          <ac:spMkLst>
            <pc:docMk/>
            <pc:sldMk cId="3233692689" sldId="335"/>
            <ac:spMk id="8" creationId="{3E0125DC-A82A-8A3B-87B6-C275CF744E59}"/>
          </ac:spMkLst>
        </pc:spChg>
        <pc:grpChg chg="add mod">
          <ac:chgData name="Froduald Kabanza" userId="edf393d0-642b-4b9e-8c75-f62133241689" providerId="ADAL" clId="{CB90FC4D-451B-403E-824E-E932674F2DDD}" dt="2023-01-12T12:28:33.686" v="54"/>
          <ac:grpSpMkLst>
            <pc:docMk/>
            <pc:sldMk cId="3233692689" sldId="335"/>
            <ac:grpSpMk id="3" creationId="{12E06804-9193-5B6C-EFAD-0105FAEE17B4}"/>
          </ac:grpSpMkLst>
        </pc:grpChg>
        <pc:picChg chg="mod">
          <ac:chgData name="Froduald Kabanza" userId="edf393d0-642b-4b9e-8c75-f62133241689" providerId="ADAL" clId="{CB90FC4D-451B-403E-824E-E932674F2DDD}" dt="2023-01-12T12:28:33.686" v="54"/>
          <ac:picMkLst>
            <pc:docMk/>
            <pc:sldMk cId="3233692689" sldId="335"/>
            <ac:picMk id="11" creationId="{3B91D963-09CE-E5D9-54D7-4EABA9A94DE5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36.951" v="55"/>
        <pc:sldMkLst>
          <pc:docMk/>
          <pc:sldMk cId="2505903100" sldId="336"/>
        </pc:sldMkLst>
        <pc:spChg chg="mod">
          <ac:chgData name="Froduald Kabanza" userId="edf393d0-642b-4b9e-8c75-f62133241689" providerId="ADAL" clId="{CB90FC4D-451B-403E-824E-E932674F2DDD}" dt="2023-01-12T12:28:36.951" v="55"/>
          <ac:spMkLst>
            <pc:docMk/>
            <pc:sldMk cId="2505903100" sldId="336"/>
            <ac:spMk id="8" creationId="{7AC0D413-29D5-2482-9D48-5B8B42AF9214}"/>
          </ac:spMkLst>
        </pc:spChg>
        <pc:grpChg chg="add mod">
          <ac:chgData name="Froduald Kabanza" userId="edf393d0-642b-4b9e-8c75-f62133241689" providerId="ADAL" clId="{CB90FC4D-451B-403E-824E-E932674F2DDD}" dt="2023-01-12T12:28:36.951" v="55"/>
          <ac:grpSpMkLst>
            <pc:docMk/>
            <pc:sldMk cId="2505903100" sldId="336"/>
            <ac:grpSpMk id="3" creationId="{68DBD717-8B22-E80A-AF17-E507FF8E1ED5}"/>
          </ac:grpSpMkLst>
        </pc:grpChg>
        <pc:picChg chg="mod">
          <ac:chgData name="Froduald Kabanza" userId="edf393d0-642b-4b9e-8c75-f62133241689" providerId="ADAL" clId="{CB90FC4D-451B-403E-824E-E932674F2DDD}" dt="2023-01-12T12:28:36.951" v="55"/>
          <ac:picMkLst>
            <pc:docMk/>
            <pc:sldMk cId="2505903100" sldId="336"/>
            <ac:picMk id="11" creationId="{371D8DAC-6B1B-05EF-BDDD-EA3A6F58DEAB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43.304" v="56"/>
        <pc:sldMkLst>
          <pc:docMk/>
          <pc:sldMk cId="760469732" sldId="337"/>
        </pc:sldMkLst>
        <pc:spChg chg="mod">
          <ac:chgData name="Froduald Kabanza" userId="edf393d0-642b-4b9e-8c75-f62133241689" providerId="ADAL" clId="{CB90FC4D-451B-403E-824E-E932674F2DDD}" dt="2023-01-12T12:28:43.304" v="56"/>
          <ac:spMkLst>
            <pc:docMk/>
            <pc:sldMk cId="760469732" sldId="337"/>
            <ac:spMk id="8" creationId="{5D07BBEC-D219-B82B-1897-540A9A1F618B}"/>
          </ac:spMkLst>
        </pc:spChg>
        <pc:grpChg chg="add mod">
          <ac:chgData name="Froduald Kabanza" userId="edf393d0-642b-4b9e-8c75-f62133241689" providerId="ADAL" clId="{CB90FC4D-451B-403E-824E-E932674F2DDD}" dt="2023-01-12T12:28:43.304" v="56"/>
          <ac:grpSpMkLst>
            <pc:docMk/>
            <pc:sldMk cId="760469732" sldId="337"/>
            <ac:grpSpMk id="3" creationId="{561975E6-4680-B89E-93EF-1AF021EC3512}"/>
          </ac:grpSpMkLst>
        </pc:grpChg>
        <pc:picChg chg="mod">
          <ac:chgData name="Froduald Kabanza" userId="edf393d0-642b-4b9e-8c75-f62133241689" providerId="ADAL" clId="{CB90FC4D-451B-403E-824E-E932674F2DDD}" dt="2023-01-12T12:28:43.304" v="56"/>
          <ac:picMkLst>
            <pc:docMk/>
            <pc:sldMk cId="760469732" sldId="337"/>
            <ac:picMk id="11" creationId="{EF2CB53F-81C9-AC3F-9C93-351883DBBBF7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46.477" v="57"/>
        <pc:sldMkLst>
          <pc:docMk/>
          <pc:sldMk cId="1659542426" sldId="338"/>
        </pc:sldMkLst>
        <pc:spChg chg="mod">
          <ac:chgData name="Froduald Kabanza" userId="edf393d0-642b-4b9e-8c75-f62133241689" providerId="ADAL" clId="{CB90FC4D-451B-403E-824E-E932674F2DDD}" dt="2023-01-12T12:28:46.477" v="57"/>
          <ac:spMkLst>
            <pc:docMk/>
            <pc:sldMk cId="1659542426" sldId="338"/>
            <ac:spMk id="8" creationId="{DD30FBC4-8A61-38A3-281A-62646E09A77C}"/>
          </ac:spMkLst>
        </pc:spChg>
        <pc:grpChg chg="add mod">
          <ac:chgData name="Froduald Kabanza" userId="edf393d0-642b-4b9e-8c75-f62133241689" providerId="ADAL" clId="{CB90FC4D-451B-403E-824E-E932674F2DDD}" dt="2023-01-12T12:28:46.477" v="57"/>
          <ac:grpSpMkLst>
            <pc:docMk/>
            <pc:sldMk cId="1659542426" sldId="338"/>
            <ac:grpSpMk id="3" creationId="{D19E8177-7C1B-DDF7-16A0-011C803F9F7E}"/>
          </ac:grpSpMkLst>
        </pc:grpChg>
        <pc:picChg chg="mod">
          <ac:chgData name="Froduald Kabanza" userId="edf393d0-642b-4b9e-8c75-f62133241689" providerId="ADAL" clId="{CB90FC4D-451B-403E-824E-E932674F2DDD}" dt="2023-01-12T12:28:46.477" v="57"/>
          <ac:picMkLst>
            <pc:docMk/>
            <pc:sldMk cId="1659542426" sldId="338"/>
            <ac:picMk id="11" creationId="{A9FE2ED8-B0B0-3FBA-7AA2-6EA070E23B82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50.094" v="58"/>
        <pc:sldMkLst>
          <pc:docMk/>
          <pc:sldMk cId="2240488301" sldId="339"/>
        </pc:sldMkLst>
        <pc:spChg chg="mod">
          <ac:chgData name="Froduald Kabanza" userId="edf393d0-642b-4b9e-8c75-f62133241689" providerId="ADAL" clId="{CB90FC4D-451B-403E-824E-E932674F2DDD}" dt="2023-01-12T12:28:50.094" v="58"/>
          <ac:spMkLst>
            <pc:docMk/>
            <pc:sldMk cId="2240488301" sldId="339"/>
            <ac:spMk id="8" creationId="{89D5F895-F0B6-2BC2-C6BF-111FDA765F7C}"/>
          </ac:spMkLst>
        </pc:spChg>
        <pc:grpChg chg="add mod">
          <ac:chgData name="Froduald Kabanza" userId="edf393d0-642b-4b9e-8c75-f62133241689" providerId="ADAL" clId="{CB90FC4D-451B-403E-824E-E932674F2DDD}" dt="2023-01-12T12:28:50.094" v="58"/>
          <ac:grpSpMkLst>
            <pc:docMk/>
            <pc:sldMk cId="2240488301" sldId="339"/>
            <ac:grpSpMk id="3" creationId="{C82F2ABA-BEA4-269B-ECA2-2A051250D8EA}"/>
          </ac:grpSpMkLst>
        </pc:grpChg>
        <pc:picChg chg="mod">
          <ac:chgData name="Froduald Kabanza" userId="edf393d0-642b-4b9e-8c75-f62133241689" providerId="ADAL" clId="{CB90FC4D-451B-403E-824E-E932674F2DDD}" dt="2023-01-12T12:28:50.094" v="58"/>
          <ac:picMkLst>
            <pc:docMk/>
            <pc:sldMk cId="2240488301" sldId="339"/>
            <ac:picMk id="11" creationId="{AAEB349B-EE1C-509C-C2F2-8C50A5650E24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0:42.374" v="69" actId="207"/>
        <pc:sldMkLst>
          <pc:docMk/>
          <pc:sldMk cId="1908118156" sldId="343"/>
        </pc:sldMkLst>
        <pc:spChg chg="mod">
          <ac:chgData name="Froduald Kabanza" userId="edf393d0-642b-4b9e-8c75-f62133241689" providerId="ADAL" clId="{CB90FC4D-451B-403E-824E-E932674F2DDD}" dt="2023-01-12T12:30:20.025" v="63" actId="1076"/>
          <ac:spMkLst>
            <pc:docMk/>
            <pc:sldMk cId="1908118156" sldId="343"/>
            <ac:spMk id="69" creationId="{00000000-0000-0000-0000-000000000000}"/>
          </ac:spMkLst>
        </pc:spChg>
        <pc:picChg chg="add mod">
          <ac:chgData name="Froduald Kabanza" userId="edf393d0-642b-4b9e-8c75-f62133241689" providerId="ADAL" clId="{CB90FC4D-451B-403E-824E-E932674F2DDD}" dt="2023-01-12T12:30:42.374" v="69" actId="207"/>
          <ac:picMkLst>
            <pc:docMk/>
            <pc:sldMk cId="1908118156" sldId="343"/>
            <ac:picMk id="8" creationId="{DB2F537F-A8E4-0D0B-E5EC-6244F140B5F7}"/>
          </ac:picMkLst>
        </pc:picChg>
      </pc:sldChg>
      <pc:sldChg chg="addSp delSp modSp mod">
        <pc:chgData name="Froduald Kabanza" userId="edf393d0-642b-4b9e-8c75-f62133241689" providerId="ADAL" clId="{CB90FC4D-451B-403E-824E-E932674F2DDD}" dt="2023-01-12T12:30:54.719" v="72" actId="1076"/>
        <pc:sldMkLst>
          <pc:docMk/>
          <pc:sldMk cId="2194448215" sldId="344"/>
        </pc:sldMkLst>
        <pc:spChg chg="add mod">
          <ac:chgData name="Froduald Kabanza" userId="edf393d0-642b-4b9e-8c75-f62133241689" providerId="ADAL" clId="{CB90FC4D-451B-403E-824E-E932674F2DDD}" dt="2023-01-12T12:26:51.853" v="44" actId="164"/>
          <ac:spMkLst>
            <pc:docMk/>
            <pc:sldMk cId="2194448215" sldId="344"/>
            <ac:spMk id="8" creationId="{D60513A1-F787-E105-38E2-5ADC6A025E8F}"/>
          </ac:spMkLst>
        </pc:spChg>
        <pc:spChg chg="mod">
          <ac:chgData name="Froduald Kabanza" userId="edf393d0-642b-4b9e-8c75-f62133241689" providerId="ADAL" clId="{CB90FC4D-451B-403E-824E-E932674F2DDD}" dt="2023-01-12T12:30:52.985" v="71" actId="1076"/>
          <ac:spMkLst>
            <pc:docMk/>
            <pc:sldMk cId="2194448215" sldId="344"/>
            <ac:spMk id="69" creationId="{00000000-0000-0000-0000-000000000000}"/>
          </ac:spMkLst>
        </pc:spChg>
        <pc:grpChg chg="add del mod">
          <ac:chgData name="Froduald Kabanza" userId="edf393d0-642b-4b9e-8c75-f62133241689" providerId="ADAL" clId="{CB90FC4D-451B-403E-824E-E932674F2DDD}" dt="2023-01-12T12:28:18.942" v="53" actId="478"/>
          <ac:grpSpMkLst>
            <pc:docMk/>
            <pc:sldMk cId="2194448215" sldId="344"/>
            <ac:grpSpMk id="12" creationId="{B62C9616-0EA3-83AB-58DD-EA721188B3B1}"/>
          </ac:grpSpMkLst>
        </pc:grpChg>
        <pc:graphicFrameChg chg="add del mod modGraphic">
          <ac:chgData name="Froduald Kabanza" userId="edf393d0-642b-4b9e-8c75-f62133241689" providerId="ADAL" clId="{CB90FC4D-451B-403E-824E-E932674F2DDD}" dt="2023-01-12T12:28:18.942" v="53" actId="478"/>
          <ac:graphicFrameMkLst>
            <pc:docMk/>
            <pc:sldMk cId="2194448215" sldId="344"/>
            <ac:graphicFrameMk id="17" creationId="{5767B933-9E41-56FB-0301-4D971AD09653}"/>
          </ac:graphicFrameMkLst>
        </pc:graphicFrameChg>
        <pc:picChg chg="add mod">
          <ac:chgData name="Froduald Kabanza" userId="edf393d0-642b-4b9e-8c75-f62133241689" providerId="ADAL" clId="{CB90FC4D-451B-403E-824E-E932674F2DDD}" dt="2023-01-12T12:26:51.853" v="44" actId="164"/>
          <ac:picMkLst>
            <pc:docMk/>
            <pc:sldMk cId="2194448215" sldId="344"/>
            <ac:picMk id="11" creationId="{B502EEE2-B547-1C23-EF4E-4FA1A8463791}"/>
          </ac:picMkLst>
        </pc:picChg>
        <pc:picChg chg="add mod">
          <ac:chgData name="Froduald Kabanza" userId="edf393d0-642b-4b9e-8c75-f62133241689" providerId="ADAL" clId="{CB90FC4D-451B-403E-824E-E932674F2DDD}" dt="2023-01-12T12:30:54.719" v="72" actId="1076"/>
          <ac:picMkLst>
            <pc:docMk/>
            <pc:sldMk cId="2194448215" sldId="344"/>
            <ac:picMk id="32" creationId="{E8592095-50CF-26BC-2DD3-87703E9D7F0B}"/>
          </ac:picMkLst>
        </pc:picChg>
      </pc:sldChg>
      <pc:sldChg chg="addSp delSp modSp mod">
        <pc:chgData name="Froduald Kabanza" userId="edf393d0-642b-4b9e-8c75-f62133241689" providerId="ADAL" clId="{CB90FC4D-451B-403E-824E-E932674F2DDD}" dt="2023-01-12T12:31:03.240" v="74"/>
        <pc:sldMkLst>
          <pc:docMk/>
          <pc:sldMk cId="3562930832" sldId="345"/>
        </pc:sldMkLst>
        <pc:spChg chg="mod">
          <ac:chgData name="Froduald Kabanza" userId="edf393d0-642b-4b9e-8c75-f62133241689" providerId="ADAL" clId="{CB90FC4D-451B-403E-824E-E932674F2DDD}" dt="2023-01-12T12:27:28.741" v="49"/>
          <ac:spMkLst>
            <pc:docMk/>
            <pc:sldMk cId="3562930832" sldId="345"/>
            <ac:spMk id="11" creationId="{5F37E832-F55F-51B3-68DA-E59068FCADDD}"/>
          </ac:spMkLst>
        </pc:spChg>
        <pc:spChg chg="mod">
          <ac:chgData name="Froduald Kabanza" userId="edf393d0-642b-4b9e-8c75-f62133241689" providerId="ADAL" clId="{CB90FC4D-451B-403E-824E-E932674F2DDD}" dt="2023-01-12T12:31:01.647" v="73" actId="1076"/>
          <ac:spMkLst>
            <pc:docMk/>
            <pc:sldMk cId="3562930832" sldId="345"/>
            <ac:spMk id="69" creationId="{00000000-0000-0000-0000-000000000000}"/>
          </ac:spMkLst>
        </pc:spChg>
        <pc:grpChg chg="add del mod">
          <ac:chgData name="Froduald Kabanza" userId="edf393d0-642b-4b9e-8c75-f62133241689" providerId="ADAL" clId="{CB90FC4D-451B-403E-824E-E932674F2DDD}" dt="2023-01-12T12:27:57.586" v="51" actId="478"/>
          <ac:grpSpMkLst>
            <pc:docMk/>
            <pc:sldMk cId="3562930832" sldId="345"/>
            <ac:grpSpMk id="8" creationId="{6B345873-77C5-ADEB-8866-98F0E087D4AE}"/>
          </ac:grpSpMkLst>
        </pc:grpChg>
        <pc:picChg chg="mod">
          <ac:chgData name="Froduald Kabanza" userId="edf393d0-642b-4b9e-8c75-f62133241689" providerId="ADAL" clId="{CB90FC4D-451B-403E-824E-E932674F2DDD}" dt="2023-01-12T12:27:28.741" v="49"/>
          <ac:picMkLst>
            <pc:docMk/>
            <pc:sldMk cId="3562930832" sldId="345"/>
            <ac:picMk id="12" creationId="{0D4041EE-8E22-D604-4578-4A115EEDBC27}"/>
          </ac:picMkLst>
        </pc:picChg>
        <pc:picChg chg="add mod">
          <ac:chgData name="Froduald Kabanza" userId="edf393d0-642b-4b9e-8c75-f62133241689" providerId="ADAL" clId="{CB90FC4D-451B-403E-824E-E932674F2DDD}" dt="2023-01-12T12:31:03.240" v="74"/>
          <ac:picMkLst>
            <pc:docMk/>
            <pc:sldMk cId="3562930832" sldId="345"/>
            <ac:picMk id="13" creationId="{F361F664-73A1-CDAF-9F6D-1CB905FF9983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1:08.846" v="76"/>
        <pc:sldMkLst>
          <pc:docMk/>
          <pc:sldMk cId="214723033" sldId="346"/>
        </pc:sldMkLst>
        <pc:spChg chg="mod">
          <ac:chgData name="Froduald Kabanza" userId="edf393d0-642b-4b9e-8c75-f62133241689" providerId="ADAL" clId="{CB90FC4D-451B-403E-824E-E932674F2DDD}" dt="2023-01-12T12:27:31.773" v="50"/>
          <ac:spMkLst>
            <pc:docMk/>
            <pc:sldMk cId="214723033" sldId="346"/>
            <ac:spMk id="11" creationId="{0C2CE8DD-1692-F71A-29CB-DE9421BABCFC}"/>
          </ac:spMkLst>
        </pc:spChg>
        <pc:spChg chg="mod">
          <ac:chgData name="Froduald Kabanza" userId="edf393d0-642b-4b9e-8c75-f62133241689" providerId="ADAL" clId="{CB90FC4D-451B-403E-824E-E932674F2DDD}" dt="2023-01-12T12:31:07.298" v="75" actId="1076"/>
          <ac:spMkLst>
            <pc:docMk/>
            <pc:sldMk cId="214723033" sldId="346"/>
            <ac:spMk id="69" creationId="{00000000-0000-0000-0000-000000000000}"/>
          </ac:spMkLst>
        </pc:spChg>
        <pc:grpChg chg="add mod">
          <ac:chgData name="Froduald Kabanza" userId="edf393d0-642b-4b9e-8c75-f62133241689" providerId="ADAL" clId="{CB90FC4D-451B-403E-824E-E932674F2DDD}" dt="2023-01-12T12:27:31.773" v="50"/>
          <ac:grpSpMkLst>
            <pc:docMk/>
            <pc:sldMk cId="214723033" sldId="346"/>
            <ac:grpSpMk id="8" creationId="{C9162FC7-3722-967B-44FD-9C1C9BD528D6}"/>
          </ac:grpSpMkLst>
        </pc:grpChg>
        <pc:picChg chg="mod">
          <ac:chgData name="Froduald Kabanza" userId="edf393d0-642b-4b9e-8c75-f62133241689" providerId="ADAL" clId="{CB90FC4D-451B-403E-824E-E932674F2DDD}" dt="2023-01-12T12:27:31.773" v="50"/>
          <ac:picMkLst>
            <pc:docMk/>
            <pc:sldMk cId="214723033" sldId="346"/>
            <ac:picMk id="12" creationId="{77DC70FA-C2EA-904E-82D7-4EF3F3A3EEB3}"/>
          </ac:picMkLst>
        </pc:picChg>
        <pc:picChg chg="add mod">
          <ac:chgData name="Froduald Kabanza" userId="edf393d0-642b-4b9e-8c75-f62133241689" providerId="ADAL" clId="{CB90FC4D-451B-403E-824E-E932674F2DDD}" dt="2023-01-12T12:31:08.846" v="76"/>
          <ac:picMkLst>
            <pc:docMk/>
            <pc:sldMk cId="214723033" sldId="346"/>
            <ac:picMk id="13" creationId="{A91C8801-26A7-F341-2EED-04F1E39E52CC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1:51.585" v="81" actId="207"/>
        <pc:sldMkLst>
          <pc:docMk/>
          <pc:sldMk cId="1998427748" sldId="347"/>
        </pc:sldMkLst>
        <pc:picChg chg="add mod">
          <ac:chgData name="Froduald Kabanza" userId="edf393d0-642b-4b9e-8c75-f62133241689" providerId="ADAL" clId="{CB90FC4D-451B-403E-824E-E932674F2DDD}" dt="2023-01-12T12:31:51.585" v="81" actId="207"/>
          <ac:picMkLst>
            <pc:docMk/>
            <pc:sldMk cId="1998427748" sldId="347"/>
            <ac:picMk id="8" creationId="{9093641C-A9C7-24FA-ABAA-ADDC72E39B1F}"/>
          </ac:picMkLst>
        </pc:picChg>
      </pc:sldChg>
      <pc:sldChg chg="mod modShow">
        <pc:chgData name="Froduald Kabanza" userId="edf393d0-642b-4b9e-8c75-f62133241689" providerId="ADAL" clId="{CB90FC4D-451B-403E-824E-E932674F2DDD}" dt="2023-01-12T12:22:25.534" v="14" actId="729"/>
        <pc:sldMkLst>
          <pc:docMk/>
          <pc:sldMk cId="1687000245" sldId="496"/>
        </pc:sldMkLst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Froduald Kabanza" userId="edf393d0-642b-4b9e-8c75-f62133241689" providerId="ADAL" clId="{9A7A0FCB-745B-4ACE-A2D6-F586CBAFEEC3}"/>
    <pc:docChg chg="undo custSel addSld delSld modSld sldOrd addSection modSection">
      <pc:chgData name="Froduald Kabanza" userId="edf393d0-642b-4b9e-8c75-f62133241689" providerId="ADAL" clId="{9A7A0FCB-745B-4ACE-A2D6-F586CBAFEEC3}" dt="2024-01-17T20:14:43.601" v="1173" actId="20577"/>
      <pc:docMkLst>
        <pc:docMk/>
      </pc:docMkLst>
      <pc:sldChg chg="addSp delSp modSp mod">
        <pc:chgData name="Froduald Kabanza" userId="edf393d0-642b-4b9e-8c75-f62133241689" providerId="ADAL" clId="{9A7A0FCB-745B-4ACE-A2D6-F586CBAFEEC3}" dt="2024-01-17T15:06:08.562" v="21" actId="208"/>
        <pc:sldMkLst>
          <pc:docMk/>
          <pc:sldMk cId="384707231" sldId="285"/>
        </pc:sldMkLst>
        <pc:spChg chg="mod">
          <ac:chgData name="Froduald Kabanza" userId="edf393d0-642b-4b9e-8c75-f62133241689" providerId="ADAL" clId="{9A7A0FCB-745B-4ACE-A2D6-F586CBAFEEC3}" dt="2024-01-17T15:05:50.688" v="19" actId="1076"/>
          <ac:spMkLst>
            <pc:docMk/>
            <pc:sldMk cId="384707231" sldId="285"/>
            <ac:spMk id="7" creationId="{00000000-0000-0000-0000-000000000000}"/>
          </ac:spMkLst>
        </pc:spChg>
        <pc:spChg chg="mod">
          <ac:chgData name="Froduald Kabanza" userId="edf393d0-642b-4b9e-8c75-f62133241689" providerId="ADAL" clId="{9A7A0FCB-745B-4ACE-A2D6-F586CBAFEEC3}" dt="2024-01-17T15:05:50.688" v="19" actId="1076"/>
          <ac:spMkLst>
            <pc:docMk/>
            <pc:sldMk cId="384707231" sldId="285"/>
            <ac:spMk id="11" creationId="{9F28E306-C47D-4AFC-BBD2-6E747AB34C63}"/>
          </ac:spMkLst>
        </pc:spChg>
        <pc:spChg chg="mod topLvl">
          <ac:chgData name="Froduald Kabanza" userId="edf393d0-642b-4b9e-8c75-f62133241689" providerId="ADAL" clId="{9A7A0FCB-745B-4ACE-A2D6-F586CBAFEEC3}" dt="2024-01-17T15:05:01.420" v="6" actId="165"/>
          <ac:spMkLst>
            <pc:docMk/>
            <pc:sldMk cId="384707231" sldId="285"/>
            <ac:spMk id="14" creationId="{054375D3-6982-9B06-3906-F2CA1048B99A}"/>
          </ac:spMkLst>
        </pc:spChg>
        <pc:spChg chg="mod">
          <ac:chgData name="Froduald Kabanza" userId="edf393d0-642b-4b9e-8c75-f62133241689" providerId="ADAL" clId="{9A7A0FCB-745B-4ACE-A2D6-F586CBAFEEC3}" dt="2024-01-17T15:05:01.420" v="6" actId="165"/>
          <ac:spMkLst>
            <pc:docMk/>
            <pc:sldMk cId="384707231" sldId="285"/>
            <ac:spMk id="17" creationId="{D390AB95-88DD-D3B2-0233-074F1880EC1D}"/>
          </ac:spMkLst>
        </pc:spChg>
        <pc:spChg chg="mod topLvl">
          <ac:chgData name="Froduald Kabanza" userId="edf393d0-642b-4b9e-8c75-f62133241689" providerId="ADAL" clId="{9A7A0FCB-745B-4ACE-A2D6-F586CBAFEEC3}" dt="2024-01-17T15:05:14.361" v="7" actId="165"/>
          <ac:spMkLst>
            <pc:docMk/>
            <pc:sldMk cId="384707231" sldId="285"/>
            <ac:spMk id="20" creationId="{40A056FD-4976-34B3-1791-9EB2665109E7}"/>
          </ac:spMkLst>
        </pc:spChg>
        <pc:spChg chg="mod">
          <ac:chgData name="Froduald Kabanza" userId="edf393d0-642b-4b9e-8c75-f62133241689" providerId="ADAL" clId="{9A7A0FCB-745B-4ACE-A2D6-F586CBAFEEC3}" dt="2024-01-17T15:06:08.562" v="21" actId="208"/>
          <ac:spMkLst>
            <pc:docMk/>
            <pc:sldMk cId="384707231" sldId="285"/>
            <ac:spMk id="46" creationId="{00000000-0000-0000-0000-000000000000}"/>
          </ac:spMkLst>
        </pc:spChg>
        <pc:spChg chg="mod topLvl">
          <ac:chgData name="Froduald Kabanza" userId="edf393d0-642b-4b9e-8c75-f62133241689" providerId="ADAL" clId="{9A7A0FCB-745B-4ACE-A2D6-F586CBAFEEC3}" dt="2024-01-17T15:05:14.361" v="7" actId="165"/>
          <ac:spMkLst>
            <pc:docMk/>
            <pc:sldMk cId="384707231" sldId="285"/>
            <ac:spMk id="48" creationId="{CD64C3DE-9B27-FFB8-9F91-A790DAA09402}"/>
          </ac:spMkLst>
        </pc:spChg>
        <pc:spChg chg="mod topLvl">
          <ac:chgData name="Froduald Kabanza" userId="edf393d0-642b-4b9e-8c75-f62133241689" providerId="ADAL" clId="{9A7A0FCB-745B-4ACE-A2D6-F586CBAFEEC3}" dt="2024-01-17T15:05:34.708" v="18" actId="1076"/>
          <ac:spMkLst>
            <pc:docMk/>
            <pc:sldMk cId="384707231" sldId="285"/>
            <ac:spMk id="54" creationId="{B2698F3E-9F20-E8A4-2D13-BB5F0FD299CD}"/>
          </ac:spMkLst>
        </pc:spChg>
        <pc:grpChg chg="add del mod">
          <ac:chgData name="Froduald Kabanza" userId="edf393d0-642b-4b9e-8c75-f62133241689" providerId="ADAL" clId="{9A7A0FCB-745B-4ACE-A2D6-F586CBAFEEC3}" dt="2024-01-17T15:05:01.420" v="6" actId="165"/>
          <ac:grpSpMkLst>
            <pc:docMk/>
            <pc:sldMk cId="384707231" sldId="285"/>
            <ac:grpSpMk id="8" creationId="{DA8E2BE5-A5D4-150D-88AA-504F4DFAD6DA}"/>
          </ac:grpSpMkLst>
        </pc:grpChg>
        <pc:grpChg chg="del mod topLvl">
          <ac:chgData name="Froduald Kabanza" userId="edf393d0-642b-4b9e-8c75-f62133241689" providerId="ADAL" clId="{9A7A0FCB-745B-4ACE-A2D6-F586CBAFEEC3}" dt="2024-01-17T15:05:14.361" v="7" actId="165"/>
          <ac:grpSpMkLst>
            <pc:docMk/>
            <pc:sldMk cId="384707231" sldId="285"/>
            <ac:grpSpMk id="9" creationId="{F3347F43-3FCB-7C07-47C3-7CA6F49D3785}"/>
          </ac:grpSpMkLst>
        </pc:grpChg>
        <pc:grpChg chg="mod topLvl">
          <ac:chgData name="Froduald Kabanza" userId="edf393d0-642b-4b9e-8c75-f62133241689" providerId="ADAL" clId="{9A7A0FCB-745B-4ACE-A2D6-F586CBAFEEC3}" dt="2024-01-17T15:05:01.420" v="6" actId="165"/>
          <ac:grpSpMkLst>
            <pc:docMk/>
            <pc:sldMk cId="384707231" sldId="285"/>
            <ac:grpSpMk id="12" creationId="{4E52E432-9E7D-FC0A-C241-5B42C6729ED1}"/>
          </ac:grpSpMkLst>
        </pc:grpChg>
        <pc:grpChg chg="mod">
          <ac:chgData name="Froduald Kabanza" userId="edf393d0-642b-4b9e-8c75-f62133241689" providerId="ADAL" clId="{9A7A0FCB-745B-4ACE-A2D6-F586CBAFEEC3}" dt="2024-01-17T15:05:50.688" v="19" actId="1076"/>
          <ac:grpSpMkLst>
            <pc:docMk/>
            <pc:sldMk cId="384707231" sldId="285"/>
            <ac:grpSpMk id="13" creationId="{7D8D8779-83EF-4E5C-AD1E-6BBAEBC46FD7}"/>
          </ac:grpSpMkLst>
        </pc:grpChg>
        <pc:grpChg chg="mod">
          <ac:chgData name="Froduald Kabanza" userId="edf393d0-642b-4b9e-8c75-f62133241689" providerId="ADAL" clId="{9A7A0FCB-745B-4ACE-A2D6-F586CBAFEEC3}" dt="2024-01-17T15:05:56.517" v="20" actId="1076"/>
          <ac:grpSpMkLst>
            <pc:docMk/>
            <pc:sldMk cId="384707231" sldId="285"/>
            <ac:grpSpMk id="18" creationId="{35D016D2-E7A3-4D86-A629-9A8AB1C9597F}"/>
          </ac:grpSpMkLst>
        </pc:grpChg>
        <pc:grpChg chg="del">
          <ac:chgData name="Froduald Kabanza" userId="edf393d0-642b-4b9e-8c75-f62133241689" providerId="ADAL" clId="{9A7A0FCB-745B-4ACE-A2D6-F586CBAFEEC3}" dt="2024-01-17T15:04:41.225" v="2" actId="478"/>
          <ac:grpSpMkLst>
            <pc:docMk/>
            <pc:sldMk cId="384707231" sldId="285"/>
            <ac:grpSpMk id="49" creationId="{00000000-0000-0000-0000-000000000000}"/>
          </ac:grpSpMkLst>
        </pc:grpChg>
        <pc:picChg chg="mod">
          <ac:chgData name="Froduald Kabanza" userId="edf393d0-642b-4b9e-8c75-f62133241689" providerId="ADAL" clId="{9A7A0FCB-745B-4ACE-A2D6-F586CBAFEEC3}" dt="2024-01-17T15:05:50.688" v="19" actId="1076"/>
          <ac:picMkLst>
            <pc:docMk/>
            <pc:sldMk cId="384707231" sldId="285"/>
            <ac:picMk id="10" creationId="{F918AB97-F8A4-4151-9E5C-8B14D4EA7C6A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1" creationId="{3AB94572-024E-C262-E3C7-5CF2006D2D22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2" creationId="{6B4C9870-B02F-010A-5405-91284EBF752F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3" creationId="{D991896F-C3FC-CFDC-1891-F9C3D32BE9D8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4" creationId="{584242D4-0C5E-0F04-71DE-AD04D6CF469B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5" creationId="{9DCBC465-74E0-C2F4-2742-B386A16466D9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7" creationId="{2E5BD5F8-F5D7-6A39-D500-3E255319CEA9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52" creationId="{DE36E3E7-7B24-88A9-16B9-67ABF2564C6D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55" creationId="{0B4EC1F3-B021-F285-DB94-8271EA4D824E}"/>
          </ac:picMkLst>
        </pc:picChg>
        <pc:cxnChg chg="mod">
          <ac:chgData name="Froduald Kabanza" userId="edf393d0-642b-4b9e-8c75-f62133241689" providerId="ADAL" clId="{9A7A0FCB-745B-4ACE-A2D6-F586CBAFEEC3}" dt="2024-01-17T15:05:01.420" v="6" actId="165"/>
          <ac:cxnSpMkLst>
            <pc:docMk/>
            <pc:sldMk cId="384707231" sldId="285"/>
            <ac:cxnSpMk id="15" creationId="{79E691F0-CA0C-2E78-DA1B-134CC6F34BDC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21" creationId="{245EEDBA-A6DE-5D04-5109-807700B47D31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22" creationId="{02B1603E-367E-9C41-4F36-1B304D5A876E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37" creationId="{9AEA8502-5E7C-5733-A3AD-BDBBF6547124}"/>
          </ac:cxnSpMkLst>
        </pc:cxnChg>
        <pc:cxnChg chg="mod">
          <ac:chgData name="Froduald Kabanza" userId="edf393d0-642b-4b9e-8c75-f62133241689" providerId="ADAL" clId="{9A7A0FCB-745B-4ACE-A2D6-F586CBAFEEC3}" dt="2024-01-17T15:04:41.225" v="2" actId="478"/>
          <ac:cxnSpMkLst>
            <pc:docMk/>
            <pc:sldMk cId="384707231" sldId="285"/>
            <ac:cxnSpMk id="40" creationId="{00000000-0000-0000-0000-000000000000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50" creationId="{35B82B55-82DD-1635-2EE2-2C4E9526E863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51" creationId="{E111B401-1799-774F-7410-CD04C09BE852}"/>
          </ac:cxnSpMkLst>
        </pc:cxnChg>
        <pc:cxnChg chg="del mod topLvl">
          <ac:chgData name="Froduald Kabanza" userId="edf393d0-642b-4b9e-8c75-f62133241689" providerId="ADAL" clId="{9A7A0FCB-745B-4ACE-A2D6-F586CBAFEEC3}" dt="2024-01-17T15:05:17.187" v="8" actId="478"/>
          <ac:cxnSpMkLst>
            <pc:docMk/>
            <pc:sldMk cId="384707231" sldId="285"/>
            <ac:cxnSpMk id="53" creationId="{A6E09899-539D-3F29-4C95-53345325DF50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56" creationId="{07929A27-6D74-484A-E6C6-F67DB7BE7DD4}"/>
          </ac:cxnSpMkLst>
        </pc:cxnChg>
      </pc:sldChg>
      <pc:sldChg chg="addSp delSp modSp mod modShow">
        <pc:chgData name="Froduald Kabanza" userId="edf393d0-642b-4b9e-8c75-f62133241689" providerId="ADAL" clId="{9A7A0FCB-745B-4ACE-A2D6-F586CBAFEEC3}" dt="2024-01-17T19:58:12.687" v="844" actId="20577"/>
        <pc:sldMkLst>
          <pc:docMk/>
          <pc:sldMk cId="2780644363" sldId="287"/>
        </pc:sldMkLst>
        <pc:spChg chg="add mod">
          <ac:chgData name="Froduald Kabanza" userId="edf393d0-642b-4b9e-8c75-f62133241689" providerId="ADAL" clId="{9A7A0FCB-745B-4ACE-A2D6-F586CBAFEEC3}" dt="2024-01-17T19:57:47.989" v="841" actId="1076"/>
          <ac:spMkLst>
            <pc:docMk/>
            <pc:sldMk cId="2780644363" sldId="287"/>
            <ac:spMk id="3" creationId="{6C586490-BD52-1105-99CE-D62D97AC211D}"/>
          </ac:spMkLst>
        </pc:spChg>
        <pc:spChg chg="mod">
          <ac:chgData name="Froduald Kabanza" userId="edf393d0-642b-4b9e-8c75-f62133241689" providerId="ADAL" clId="{9A7A0FCB-745B-4ACE-A2D6-F586CBAFEEC3}" dt="2024-01-17T19:58:12.687" v="844" actId="20577"/>
          <ac:spMkLst>
            <pc:docMk/>
            <pc:sldMk cId="2780644363" sldId="287"/>
            <ac:spMk id="7" creationId="{00000000-0000-0000-0000-000000000000}"/>
          </ac:spMkLst>
        </pc:spChg>
        <pc:spChg chg="mod">
          <ac:chgData name="Froduald Kabanza" userId="edf393d0-642b-4b9e-8c75-f62133241689" providerId="ADAL" clId="{9A7A0FCB-745B-4ACE-A2D6-F586CBAFEEC3}" dt="2024-01-17T19:57:35.649" v="838" actId="1076"/>
          <ac:spMkLst>
            <pc:docMk/>
            <pc:sldMk cId="2780644363" sldId="287"/>
            <ac:spMk id="20" creationId="{00000000-0000-0000-0000-000000000000}"/>
          </ac:spMkLst>
        </pc:spChg>
        <pc:picChg chg="mod">
          <ac:chgData name="Froduald Kabanza" userId="edf393d0-642b-4b9e-8c75-f62133241689" providerId="ADAL" clId="{9A7A0FCB-745B-4ACE-A2D6-F586CBAFEEC3}" dt="2024-01-17T19:57:29.132" v="836" actId="1076"/>
          <ac:picMkLst>
            <pc:docMk/>
            <pc:sldMk cId="2780644363" sldId="287"/>
            <ac:picMk id="9" creationId="{00000000-0000-0000-0000-000000000000}"/>
          </ac:picMkLst>
        </pc:picChg>
        <pc:picChg chg="mod">
          <ac:chgData name="Froduald Kabanza" userId="edf393d0-642b-4b9e-8c75-f62133241689" providerId="ADAL" clId="{9A7A0FCB-745B-4ACE-A2D6-F586CBAFEEC3}" dt="2024-01-17T19:57:51.395" v="842" actId="1076"/>
          <ac:picMkLst>
            <pc:docMk/>
            <pc:sldMk cId="2780644363" sldId="287"/>
            <ac:picMk id="10" creationId="{00000000-0000-0000-0000-000000000000}"/>
          </ac:picMkLst>
        </pc:picChg>
        <pc:picChg chg="del mod">
          <ac:chgData name="Froduald Kabanza" userId="edf393d0-642b-4b9e-8c75-f62133241689" providerId="ADAL" clId="{9A7A0FCB-745B-4ACE-A2D6-F586CBAFEEC3}" dt="2024-01-17T19:56:19.075" v="816" actId="478"/>
          <ac:picMkLst>
            <pc:docMk/>
            <pc:sldMk cId="2780644363" sldId="287"/>
            <ac:picMk id="19" creationId="{00000000-0000-0000-0000-000000000000}"/>
          </ac:picMkLst>
        </pc:picChg>
        <pc:cxnChg chg="mod">
          <ac:chgData name="Froduald Kabanza" userId="edf393d0-642b-4b9e-8c75-f62133241689" providerId="ADAL" clId="{9A7A0FCB-745B-4ACE-A2D6-F586CBAFEEC3}" dt="2024-01-17T19:57:32.587" v="837" actId="1076"/>
          <ac:cxnSpMkLst>
            <pc:docMk/>
            <pc:sldMk cId="2780644363" sldId="287"/>
            <ac:cxnSpMk id="14" creationId="{00000000-0000-0000-0000-000000000000}"/>
          </ac:cxnSpMkLst>
        </pc:cxnChg>
      </pc:sldChg>
      <pc:sldChg chg="modSp mod">
        <pc:chgData name="Froduald Kabanza" userId="edf393d0-642b-4b9e-8c75-f62133241689" providerId="ADAL" clId="{9A7A0FCB-745B-4ACE-A2D6-F586CBAFEEC3}" dt="2024-01-17T15:46:55.295" v="278" actId="790"/>
        <pc:sldMkLst>
          <pc:docMk/>
          <pc:sldMk cId="2043587431" sldId="289"/>
        </pc:sldMkLst>
        <pc:spChg chg="mod">
          <ac:chgData name="Froduald Kabanza" userId="edf393d0-642b-4b9e-8c75-f62133241689" providerId="ADAL" clId="{9A7A0FCB-745B-4ACE-A2D6-F586CBAFEEC3}" dt="2024-01-17T15:46:55.295" v="278" actId="790"/>
          <ac:spMkLst>
            <pc:docMk/>
            <pc:sldMk cId="2043587431" sldId="289"/>
            <ac:spMk id="2" creationId="{00000000-0000-0000-0000-000000000000}"/>
          </ac:spMkLst>
        </pc:spChg>
      </pc:sldChg>
      <pc:sldChg chg="modSp mod">
        <pc:chgData name="Froduald Kabanza" userId="edf393d0-642b-4b9e-8c75-f62133241689" providerId="ADAL" clId="{9A7A0FCB-745B-4ACE-A2D6-F586CBAFEEC3}" dt="2024-01-17T19:00:31.419" v="289" actId="20577"/>
        <pc:sldMkLst>
          <pc:docMk/>
          <pc:sldMk cId="2201054131" sldId="290"/>
        </pc:sldMkLst>
        <pc:spChg chg="mod">
          <ac:chgData name="Froduald Kabanza" userId="edf393d0-642b-4b9e-8c75-f62133241689" providerId="ADAL" clId="{9A7A0FCB-745B-4ACE-A2D6-F586CBAFEEC3}" dt="2024-01-17T19:00:31.419" v="289" actId="20577"/>
          <ac:spMkLst>
            <pc:docMk/>
            <pc:sldMk cId="2201054131" sldId="290"/>
            <ac:spMk id="60" creationId="{A2FE489C-631D-4D41-A61C-A1DCAE58A601}"/>
          </ac:spMkLst>
        </pc:spChg>
        <pc:spChg chg="mod">
          <ac:chgData name="Froduald Kabanza" userId="edf393d0-642b-4b9e-8c75-f62133241689" providerId="ADAL" clId="{9A7A0FCB-745B-4ACE-A2D6-F586CBAFEEC3}" dt="2024-01-17T19:00:30.837" v="288" actId="20577"/>
          <ac:spMkLst>
            <pc:docMk/>
            <pc:sldMk cId="2201054131" sldId="290"/>
            <ac:spMk id="61" creationId="{C829ED2C-FD66-40C1-8FF2-F39A79DCD297}"/>
          </ac:spMkLst>
        </pc:spChg>
        <pc:spChg chg="mod">
          <ac:chgData name="Froduald Kabanza" userId="edf393d0-642b-4b9e-8c75-f62133241689" providerId="ADAL" clId="{9A7A0FCB-745B-4ACE-A2D6-F586CBAFEEC3}" dt="2024-01-17T19:00:19.941" v="285" actId="1076"/>
          <ac:spMkLst>
            <pc:docMk/>
            <pc:sldMk cId="2201054131" sldId="290"/>
            <ac:spMk id="66" creationId="{9492AD3B-09A2-422B-8A07-1C03AF235FA5}"/>
          </ac:spMkLst>
        </pc:spChg>
      </pc:sldChg>
      <pc:sldChg chg="addSp delSp modSp mod modAnim">
        <pc:chgData name="Froduald Kabanza" userId="edf393d0-642b-4b9e-8c75-f62133241689" providerId="ADAL" clId="{9A7A0FCB-745B-4ACE-A2D6-F586CBAFEEC3}" dt="2024-01-17T19:48:01.622" v="776" actId="20577"/>
        <pc:sldMkLst>
          <pc:docMk/>
          <pc:sldMk cId="1468201806" sldId="291"/>
        </pc:sldMkLst>
        <pc:spChg chg="mod">
          <ac:chgData name="Froduald Kabanza" userId="edf393d0-642b-4b9e-8c75-f62133241689" providerId="ADAL" clId="{9A7A0FCB-745B-4ACE-A2D6-F586CBAFEEC3}" dt="2024-01-17T19:48:01.622" v="776" actId="20577"/>
          <ac:spMkLst>
            <pc:docMk/>
            <pc:sldMk cId="1468201806" sldId="291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9A7A0FCB-745B-4ACE-A2D6-F586CBAFEEC3}" dt="2024-01-17T19:45:29.624" v="723" actId="1076"/>
          <ac:spMkLst>
            <pc:docMk/>
            <pc:sldMk cId="1468201806" sldId="291"/>
            <ac:spMk id="8" creationId="{00F7FCF0-6DAC-0CED-D913-0172F109DD63}"/>
          </ac:spMkLst>
        </pc:spChg>
        <pc:spChg chg="add mod">
          <ac:chgData name="Froduald Kabanza" userId="edf393d0-642b-4b9e-8c75-f62133241689" providerId="ADAL" clId="{9A7A0FCB-745B-4ACE-A2D6-F586CBAFEEC3}" dt="2024-01-17T19:45:10.981" v="719" actId="1076"/>
          <ac:spMkLst>
            <pc:docMk/>
            <pc:sldMk cId="1468201806" sldId="291"/>
            <ac:spMk id="9" creationId="{FAA47D09-0C5E-DA68-82C7-424939913A41}"/>
          </ac:spMkLst>
        </pc:spChg>
        <pc:spChg chg="add mod">
          <ac:chgData name="Froduald Kabanza" userId="edf393d0-642b-4b9e-8c75-f62133241689" providerId="ADAL" clId="{9A7A0FCB-745B-4ACE-A2D6-F586CBAFEEC3}" dt="2024-01-17T19:45:19.401" v="721" actId="1076"/>
          <ac:spMkLst>
            <pc:docMk/>
            <pc:sldMk cId="1468201806" sldId="291"/>
            <ac:spMk id="16" creationId="{68801DE3-1D88-6AC9-909B-368514E124BE}"/>
          </ac:spMkLst>
        </pc:spChg>
        <pc:spChg chg="del">
          <ac:chgData name="Froduald Kabanza" userId="edf393d0-642b-4b9e-8c75-f62133241689" providerId="ADAL" clId="{9A7A0FCB-745B-4ACE-A2D6-F586CBAFEEC3}" dt="2024-01-17T19:33:30.109" v="678" actId="478"/>
          <ac:spMkLst>
            <pc:docMk/>
            <pc:sldMk cId="1468201806" sldId="291"/>
            <ac:spMk id="18" creationId="{767C6A07-F90B-4FB1-9C71-A5F3CDE88987}"/>
          </ac:spMkLst>
        </pc:spChg>
        <pc:spChg chg="mod">
          <ac:chgData name="Froduald Kabanza" userId="edf393d0-642b-4b9e-8c75-f62133241689" providerId="ADAL" clId="{9A7A0FCB-745B-4ACE-A2D6-F586CBAFEEC3}" dt="2024-01-17T19:46:42.729" v="733" actId="1076"/>
          <ac:spMkLst>
            <pc:docMk/>
            <pc:sldMk cId="1468201806" sldId="291"/>
            <ac:spMk id="20" creationId="{6F7019C7-5602-48D2-9666-78A62492A63E}"/>
          </ac:spMkLst>
        </pc:spChg>
        <pc:spChg chg="mod">
          <ac:chgData name="Froduald Kabanza" userId="edf393d0-642b-4b9e-8c75-f62133241689" providerId="ADAL" clId="{9A7A0FCB-745B-4ACE-A2D6-F586CBAFEEC3}" dt="2024-01-17T19:46:38.520" v="732" actId="1076"/>
          <ac:spMkLst>
            <pc:docMk/>
            <pc:sldMk cId="1468201806" sldId="291"/>
            <ac:spMk id="23" creationId="{4E6CB825-46E6-4449-B468-7C6793D6D517}"/>
          </ac:spMkLst>
        </pc:spChg>
        <pc:picChg chg="add del mod">
          <ac:chgData name="Froduald Kabanza" userId="edf393d0-642b-4b9e-8c75-f62133241689" providerId="ADAL" clId="{9A7A0FCB-745B-4ACE-A2D6-F586CBAFEEC3}" dt="2024-01-17T19:45:32.121" v="724" actId="1076"/>
          <ac:picMkLst>
            <pc:docMk/>
            <pc:sldMk cId="1468201806" sldId="291"/>
            <ac:picMk id="7" creationId="{3315E3D1-4D1A-221F-63D0-ECAD239A6D9D}"/>
          </ac:picMkLst>
        </pc:picChg>
        <pc:picChg chg="add mod">
          <ac:chgData name="Froduald Kabanza" userId="edf393d0-642b-4b9e-8c75-f62133241689" providerId="ADAL" clId="{9A7A0FCB-745B-4ACE-A2D6-F586CBAFEEC3}" dt="2024-01-17T19:46:02.282" v="729" actId="14100"/>
          <ac:picMkLst>
            <pc:docMk/>
            <pc:sldMk cId="1468201806" sldId="291"/>
            <ac:picMk id="12" creationId="{8D0CF7E4-DC0A-9292-11EC-73746AFB6D9B}"/>
          </ac:picMkLst>
        </pc:picChg>
        <pc:picChg chg="add mod">
          <ac:chgData name="Froduald Kabanza" userId="edf393d0-642b-4b9e-8c75-f62133241689" providerId="ADAL" clId="{9A7A0FCB-745B-4ACE-A2D6-F586CBAFEEC3}" dt="2024-01-17T19:45:45.248" v="726" actId="14100"/>
          <ac:picMkLst>
            <pc:docMk/>
            <pc:sldMk cId="1468201806" sldId="291"/>
            <ac:picMk id="17" creationId="{7EBEA759-95D0-B731-0803-A8BC337B8348}"/>
          </ac:picMkLst>
        </pc:picChg>
      </pc:sldChg>
      <pc:sldChg chg="mod ord modShow">
        <pc:chgData name="Froduald Kabanza" userId="edf393d0-642b-4b9e-8c75-f62133241689" providerId="ADAL" clId="{9A7A0FCB-745B-4ACE-A2D6-F586CBAFEEC3}" dt="2024-01-17T19:53:11.795" v="782" actId="729"/>
        <pc:sldMkLst>
          <pc:docMk/>
          <pc:sldMk cId="1137589390" sldId="293"/>
        </pc:sldMkLst>
      </pc:sldChg>
      <pc:sldChg chg="modSp mod modShow modNotesTx">
        <pc:chgData name="Froduald Kabanza" userId="edf393d0-642b-4b9e-8c75-f62133241689" providerId="ADAL" clId="{9A7A0FCB-745B-4ACE-A2D6-F586CBAFEEC3}" dt="2024-01-17T19:52:53.178" v="779" actId="729"/>
        <pc:sldMkLst>
          <pc:docMk/>
          <pc:sldMk cId="2756581671" sldId="296"/>
        </pc:sldMkLst>
        <pc:spChg chg="mod">
          <ac:chgData name="Froduald Kabanza" userId="edf393d0-642b-4b9e-8c75-f62133241689" providerId="ADAL" clId="{9A7A0FCB-745B-4ACE-A2D6-F586CBAFEEC3}" dt="2024-01-17T19:49:26.284" v="77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9A7A0FCB-745B-4ACE-A2D6-F586CBAFEEC3}" dt="2024-01-17T19:49:22.272" v="777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 del">
        <pc:chgData name="Froduald Kabanza" userId="edf393d0-642b-4b9e-8c75-f62133241689" providerId="ADAL" clId="{9A7A0FCB-745B-4ACE-A2D6-F586CBAFEEC3}" dt="2024-01-17T19:46:54.374" v="734" actId="2696"/>
        <pc:sldMkLst>
          <pc:docMk/>
          <pc:sldMk cId="3786721930" sldId="297"/>
        </pc:sldMkLst>
      </pc:sldChg>
      <pc:sldChg chg="addSp delSp modSp mod">
        <pc:chgData name="Froduald Kabanza" userId="edf393d0-642b-4b9e-8c75-f62133241689" providerId="ADAL" clId="{9A7A0FCB-745B-4ACE-A2D6-F586CBAFEEC3}" dt="2024-01-17T19:20:22.243" v="539" actId="20577"/>
        <pc:sldMkLst>
          <pc:docMk/>
          <pc:sldMk cId="802917911" sldId="299"/>
        </pc:sldMkLst>
        <pc:spChg chg="mod">
          <ac:chgData name="Froduald Kabanza" userId="edf393d0-642b-4b9e-8c75-f62133241689" providerId="ADAL" clId="{9A7A0FCB-745B-4ACE-A2D6-F586CBAFEEC3}" dt="2024-01-17T19:19:36.147" v="494" actId="20577"/>
          <ac:spMkLst>
            <pc:docMk/>
            <pc:sldMk cId="802917911" sldId="299"/>
            <ac:spMk id="2" creationId="{00000000-0000-0000-0000-000000000000}"/>
          </ac:spMkLst>
        </pc:spChg>
        <pc:spChg chg="mod">
          <ac:chgData name="Froduald Kabanza" userId="edf393d0-642b-4b9e-8c75-f62133241689" providerId="ADAL" clId="{9A7A0FCB-745B-4ACE-A2D6-F586CBAFEEC3}" dt="2024-01-17T19:20:22.243" v="539" actId="20577"/>
          <ac:spMkLst>
            <pc:docMk/>
            <pc:sldMk cId="802917911" sldId="299"/>
            <ac:spMk id="3" creationId="{00000000-0000-0000-0000-000000000000}"/>
          </ac:spMkLst>
        </pc:spChg>
        <pc:spChg chg="del">
          <ac:chgData name="Froduald Kabanza" userId="edf393d0-642b-4b9e-8c75-f62133241689" providerId="ADAL" clId="{9A7A0FCB-745B-4ACE-A2D6-F586CBAFEEC3}" dt="2024-01-17T19:19:47.974" v="499" actId="478"/>
          <ac:spMkLst>
            <pc:docMk/>
            <pc:sldMk cId="802917911" sldId="299"/>
            <ac:spMk id="7" creationId="{8798B09D-010A-0B2F-4C10-F0B0B5C8AF5E}"/>
          </ac:spMkLst>
        </pc:spChg>
        <pc:spChg chg="add mod">
          <ac:chgData name="Froduald Kabanza" userId="edf393d0-642b-4b9e-8c75-f62133241689" providerId="ADAL" clId="{9A7A0FCB-745B-4ACE-A2D6-F586CBAFEEC3}" dt="2024-01-17T19:20:10.544" v="510" actId="20577"/>
          <ac:spMkLst>
            <pc:docMk/>
            <pc:sldMk cId="802917911" sldId="299"/>
            <ac:spMk id="8" creationId="{6F84D115-FC35-F5AB-B3F9-27C51C662DB6}"/>
          </ac:spMkLst>
        </pc:spChg>
        <pc:spChg chg="del">
          <ac:chgData name="Froduald Kabanza" userId="edf393d0-642b-4b9e-8c75-f62133241689" providerId="ADAL" clId="{9A7A0FCB-745B-4ACE-A2D6-F586CBAFEEC3}" dt="2024-01-17T19:19:51.820" v="500" actId="478"/>
          <ac:spMkLst>
            <pc:docMk/>
            <pc:sldMk cId="802917911" sldId="299"/>
            <ac:spMk id="11" creationId="{00000000-0000-0000-0000-000000000000}"/>
          </ac:spMkLst>
        </pc:spChg>
        <pc:spChg chg="del">
          <ac:chgData name="Froduald Kabanza" userId="edf393d0-642b-4b9e-8c75-f62133241689" providerId="ADAL" clId="{9A7A0FCB-745B-4ACE-A2D6-F586CBAFEEC3}" dt="2024-01-17T19:19:46.877" v="498" actId="478"/>
          <ac:spMkLst>
            <pc:docMk/>
            <pc:sldMk cId="802917911" sldId="299"/>
            <ac:spMk id="12" creationId="{00000000-0000-0000-0000-000000000000}"/>
          </ac:spMkLst>
        </pc:spChg>
        <pc:picChg chg="del">
          <ac:chgData name="Froduald Kabanza" userId="edf393d0-642b-4b9e-8c75-f62133241689" providerId="ADAL" clId="{9A7A0FCB-745B-4ACE-A2D6-F586CBAFEEC3}" dt="2024-01-17T19:19:39.525" v="495" actId="478"/>
          <ac:picMkLst>
            <pc:docMk/>
            <pc:sldMk cId="802917911" sldId="299"/>
            <ac:picMk id="10" creationId="{00000000-0000-0000-0000-000000000000}"/>
          </ac:picMkLst>
        </pc:picChg>
      </pc:sldChg>
      <pc:sldChg chg="modSp mod">
        <pc:chgData name="Froduald Kabanza" userId="edf393d0-642b-4b9e-8c75-f62133241689" providerId="ADAL" clId="{9A7A0FCB-745B-4ACE-A2D6-F586CBAFEEC3}" dt="2024-01-17T20:10:35.749" v="1017" actId="20577"/>
        <pc:sldMkLst>
          <pc:docMk/>
          <pc:sldMk cId="1754317728" sldId="318"/>
        </pc:sldMkLst>
        <pc:spChg chg="mod">
          <ac:chgData name="Froduald Kabanza" userId="edf393d0-642b-4b9e-8c75-f62133241689" providerId="ADAL" clId="{9A7A0FCB-745B-4ACE-A2D6-F586CBAFEEC3}" dt="2024-01-17T20:10:35.749" v="1017" actId="20577"/>
          <ac:spMkLst>
            <pc:docMk/>
            <pc:sldMk cId="1754317728" sldId="318"/>
            <ac:spMk id="3" creationId="{00000000-0000-0000-0000-000000000000}"/>
          </ac:spMkLst>
        </pc:spChg>
      </pc:sldChg>
      <pc:sldChg chg="modSp mod">
        <pc:chgData name="Froduald Kabanza" userId="edf393d0-642b-4b9e-8c75-f62133241689" providerId="ADAL" clId="{9A7A0FCB-745B-4ACE-A2D6-F586CBAFEEC3}" dt="2024-01-17T15:00:56.101" v="1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9A7A0FCB-745B-4ACE-A2D6-F586CBAFEEC3}" dt="2024-01-17T15:00:56.101" v="1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Sp modSp mod">
        <pc:chgData name="Froduald Kabanza" userId="edf393d0-642b-4b9e-8c75-f62133241689" providerId="ADAL" clId="{9A7A0FCB-745B-4ACE-A2D6-F586CBAFEEC3}" dt="2024-01-17T20:04:46.595" v="867" actId="20577"/>
        <pc:sldMkLst>
          <pc:docMk/>
          <pc:sldMk cId="1998427748" sldId="347"/>
        </pc:sldMkLst>
        <pc:spChg chg="add mod">
          <ac:chgData name="Froduald Kabanza" userId="edf393d0-642b-4b9e-8c75-f62133241689" providerId="ADAL" clId="{9A7A0FCB-745B-4ACE-A2D6-F586CBAFEEC3}" dt="2024-01-17T20:03:53.062" v="849" actId="1076"/>
          <ac:spMkLst>
            <pc:docMk/>
            <pc:sldMk cId="1998427748" sldId="347"/>
            <ac:spMk id="11" creationId="{F3CB964B-E15F-3B15-0306-57DE1E44B92A}"/>
          </ac:spMkLst>
        </pc:spChg>
        <pc:spChg chg="add mod">
          <ac:chgData name="Froduald Kabanza" userId="edf393d0-642b-4b9e-8c75-f62133241689" providerId="ADAL" clId="{9A7A0FCB-745B-4ACE-A2D6-F586CBAFEEC3}" dt="2024-01-17T20:04:32.621" v="862" actId="20577"/>
          <ac:spMkLst>
            <pc:docMk/>
            <pc:sldMk cId="1998427748" sldId="347"/>
            <ac:spMk id="12" creationId="{542EDBB6-E9EE-DF21-2665-C90A19376EE6}"/>
          </ac:spMkLst>
        </pc:spChg>
        <pc:spChg chg="add mod">
          <ac:chgData name="Froduald Kabanza" userId="edf393d0-642b-4b9e-8c75-f62133241689" providerId="ADAL" clId="{9A7A0FCB-745B-4ACE-A2D6-F586CBAFEEC3}" dt="2024-01-17T20:04:35.166" v="863" actId="20577"/>
          <ac:spMkLst>
            <pc:docMk/>
            <pc:sldMk cId="1998427748" sldId="347"/>
            <ac:spMk id="13" creationId="{88C272CC-DBFE-7037-B08C-F59976C6E0E6}"/>
          </ac:spMkLst>
        </pc:spChg>
        <pc:spChg chg="add mod">
          <ac:chgData name="Froduald Kabanza" userId="edf393d0-642b-4b9e-8c75-f62133241689" providerId="ADAL" clId="{9A7A0FCB-745B-4ACE-A2D6-F586CBAFEEC3}" dt="2024-01-17T20:04:40.911" v="865" actId="20577"/>
          <ac:spMkLst>
            <pc:docMk/>
            <pc:sldMk cId="1998427748" sldId="347"/>
            <ac:spMk id="17" creationId="{F7705DF8-FB19-11DF-E8A7-E02BC91056C0}"/>
          </ac:spMkLst>
        </pc:spChg>
        <pc:spChg chg="add mod">
          <ac:chgData name="Froduald Kabanza" userId="edf393d0-642b-4b9e-8c75-f62133241689" providerId="ADAL" clId="{9A7A0FCB-745B-4ACE-A2D6-F586CBAFEEC3}" dt="2024-01-17T20:04:46.595" v="867" actId="20577"/>
          <ac:spMkLst>
            <pc:docMk/>
            <pc:sldMk cId="1998427748" sldId="347"/>
            <ac:spMk id="32" creationId="{BE1E741F-D1AD-2CB0-8317-DC83112417CA}"/>
          </ac:spMkLst>
        </pc:spChg>
        <pc:spChg chg="add mod">
          <ac:chgData name="Froduald Kabanza" userId="edf393d0-642b-4b9e-8c75-f62133241689" providerId="ADAL" clId="{9A7A0FCB-745B-4ACE-A2D6-F586CBAFEEC3}" dt="2024-01-17T20:04:38.069" v="864" actId="20577"/>
          <ac:spMkLst>
            <pc:docMk/>
            <pc:sldMk cId="1998427748" sldId="347"/>
            <ac:spMk id="33" creationId="{61766DC5-B80C-430D-EE77-C0CB64C18A42}"/>
          </ac:spMkLst>
        </pc:spChg>
        <pc:spChg chg="add mod">
          <ac:chgData name="Froduald Kabanza" userId="edf393d0-642b-4b9e-8c75-f62133241689" providerId="ADAL" clId="{9A7A0FCB-745B-4ACE-A2D6-F586CBAFEEC3}" dt="2024-01-17T20:04:43.486" v="866" actId="20577"/>
          <ac:spMkLst>
            <pc:docMk/>
            <pc:sldMk cId="1998427748" sldId="347"/>
            <ac:spMk id="34" creationId="{0E9556DB-E692-49C9-5212-54A00B467A53}"/>
          </ac:spMkLst>
        </pc:spChg>
      </pc:sldChg>
      <pc:sldChg chg="modSp mod">
        <pc:chgData name="Froduald Kabanza" userId="edf393d0-642b-4b9e-8c75-f62133241689" providerId="ADAL" clId="{9A7A0FCB-745B-4ACE-A2D6-F586CBAFEEC3}" dt="2024-01-17T20:10:57.108" v="1018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9A7A0FCB-745B-4ACE-A2D6-F586CBAFEEC3}" dt="2024-01-17T20:10:57.108" v="1018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addSp modSp mod">
        <pc:chgData name="Froduald Kabanza" userId="edf393d0-642b-4b9e-8c75-f62133241689" providerId="ADAL" clId="{9A7A0FCB-745B-4ACE-A2D6-F586CBAFEEC3}" dt="2024-01-17T19:02:28.590" v="436" actId="207"/>
        <pc:sldMkLst>
          <pc:docMk/>
          <pc:sldMk cId="2332971116" sldId="353"/>
        </pc:sldMkLst>
        <pc:spChg chg="add mod">
          <ac:chgData name="Froduald Kabanza" userId="edf393d0-642b-4b9e-8c75-f62133241689" providerId="ADAL" clId="{9A7A0FCB-745B-4ACE-A2D6-F586CBAFEEC3}" dt="2024-01-17T19:02:28.590" v="436" actId="207"/>
          <ac:spMkLst>
            <pc:docMk/>
            <pc:sldMk cId="2332971116" sldId="353"/>
            <ac:spMk id="3" creationId="{200862D6-CAF2-2003-E046-815B5B8772DE}"/>
          </ac:spMkLst>
        </pc:spChg>
        <pc:picChg chg="mod">
          <ac:chgData name="Froduald Kabanza" userId="edf393d0-642b-4b9e-8c75-f62133241689" providerId="ADAL" clId="{9A7A0FCB-745B-4ACE-A2D6-F586CBAFEEC3}" dt="2024-01-17T19:00:58.197" v="290" actId="1076"/>
          <ac:picMkLst>
            <pc:docMk/>
            <pc:sldMk cId="2332971116" sldId="353"/>
            <ac:picMk id="49" creationId="{1E1DFFBA-C978-426D-9112-E432710C1164}"/>
          </ac:picMkLst>
        </pc:picChg>
      </pc:sldChg>
      <pc:sldChg chg="addSp delSp modSp add mod delAnim modAnim modShow">
        <pc:chgData name="Froduald Kabanza" userId="edf393d0-642b-4b9e-8c75-f62133241689" providerId="ADAL" clId="{9A7A0FCB-745B-4ACE-A2D6-F586CBAFEEC3}" dt="2024-01-17T15:55:14.039" v="280" actId="729"/>
        <pc:sldMkLst>
          <pc:docMk/>
          <pc:sldMk cId="1773121556" sldId="409"/>
        </pc:sldMkLst>
        <pc:spChg chg="mod">
          <ac:chgData name="Froduald Kabanza" userId="edf393d0-642b-4b9e-8c75-f62133241689" providerId="ADAL" clId="{9A7A0FCB-745B-4ACE-A2D6-F586CBAFEEC3}" dt="2024-01-17T15:11:00.553" v="77" actId="20577"/>
          <ac:spMkLst>
            <pc:docMk/>
            <pc:sldMk cId="1773121556" sldId="409"/>
            <ac:spMk id="2" creationId="{00000000-0000-0000-0000-000000000000}"/>
          </ac:spMkLst>
        </pc:spChg>
        <pc:spChg chg="del mod">
          <ac:chgData name="Froduald Kabanza" userId="edf393d0-642b-4b9e-8c75-f62133241689" providerId="ADAL" clId="{9A7A0FCB-745B-4ACE-A2D6-F586CBAFEEC3}" dt="2024-01-17T15:21:11.720" v="143" actId="478"/>
          <ac:spMkLst>
            <pc:docMk/>
            <pc:sldMk cId="1773121556" sldId="409"/>
            <ac:spMk id="3" creationId="{3A3BB822-02EB-7D8C-4A65-D94C544349A5}"/>
          </ac:spMkLst>
        </pc:spChg>
        <pc:spChg chg="mod">
          <ac:chgData name="Froduald Kabanza" userId="edf393d0-642b-4b9e-8c75-f62133241689" providerId="ADAL" clId="{9A7A0FCB-745B-4ACE-A2D6-F586CBAFEEC3}" dt="2024-01-17T15:35:25.568" v="249" actId="164"/>
          <ac:spMkLst>
            <pc:docMk/>
            <pc:sldMk cId="1773121556" sldId="409"/>
            <ac:spMk id="7" creationId="{B06F9152-10C0-7B67-7AED-3FEB059B781A}"/>
          </ac:spMkLst>
        </pc:spChg>
        <pc:spChg chg="mod">
          <ac:chgData name="Froduald Kabanza" userId="edf393d0-642b-4b9e-8c75-f62133241689" providerId="ADAL" clId="{9A7A0FCB-745B-4ACE-A2D6-F586CBAFEEC3}" dt="2024-01-17T15:35:25.568" v="249" actId="164"/>
          <ac:spMkLst>
            <pc:docMk/>
            <pc:sldMk cId="1773121556" sldId="409"/>
            <ac:spMk id="8" creationId="{C910AC27-3F25-66D3-DD54-2D9252258303}"/>
          </ac:spMkLst>
        </pc:spChg>
        <pc:spChg chg="del">
          <ac:chgData name="Froduald Kabanza" userId="edf393d0-642b-4b9e-8c75-f62133241689" providerId="ADAL" clId="{9A7A0FCB-745B-4ACE-A2D6-F586CBAFEEC3}" dt="2024-01-17T15:14:32.579" v="93" actId="478"/>
          <ac:spMkLst>
            <pc:docMk/>
            <pc:sldMk cId="1773121556" sldId="409"/>
            <ac:spMk id="9" creationId="{ABA053DD-B5ED-35EB-DDCC-85426C1B61E2}"/>
          </ac:spMkLst>
        </pc:spChg>
        <pc:spChg chg="del">
          <ac:chgData name="Froduald Kabanza" userId="edf393d0-642b-4b9e-8c75-f62133241689" providerId="ADAL" clId="{9A7A0FCB-745B-4ACE-A2D6-F586CBAFEEC3}" dt="2024-01-17T15:14:31.495" v="92" actId="478"/>
          <ac:spMkLst>
            <pc:docMk/>
            <pc:sldMk cId="1773121556" sldId="409"/>
            <ac:spMk id="10" creationId="{632B13B8-3D91-866B-AD4A-D0305BF224B4}"/>
          </ac:spMkLst>
        </pc:spChg>
        <pc:spChg chg="mod">
          <ac:chgData name="Froduald Kabanza" userId="edf393d0-642b-4b9e-8c75-f62133241689" providerId="ADAL" clId="{9A7A0FCB-745B-4ACE-A2D6-F586CBAFEEC3}" dt="2024-01-17T15:35:11.913" v="248" actId="164"/>
          <ac:spMkLst>
            <pc:docMk/>
            <pc:sldMk cId="1773121556" sldId="409"/>
            <ac:spMk id="11" creationId="{7D627A9D-F803-C7A5-E919-4089222E3FF8}"/>
          </ac:spMkLst>
        </pc:spChg>
        <pc:spChg chg="mod">
          <ac:chgData name="Froduald Kabanza" userId="edf393d0-642b-4b9e-8c75-f62133241689" providerId="ADAL" clId="{9A7A0FCB-745B-4ACE-A2D6-F586CBAFEEC3}" dt="2024-01-17T15:22:27.086" v="158" actId="1076"/>
          <ac:spMkLst>
            <pc:docMk/>
            <pc:sldMk cId="1773121556" sldId="409"/>
            <ac:spMk id="12" creationId="{F9675A57-1C37-D4D3-1D02-F27B41BA39D6}"/>
          </ac:spMkLst>
        </pc:spChg>
        <pc:spChg chg="mod">
          <ac:chgData name="Froduald Kabanza" userId="edf393d0-642b-4b9e-8c75-f62133241689" providerId="ADAL" clId="{9A7A0FCB-745B-4ACE-A2D6-F586CBAFEEC3}" dt="2024-01-17T15:35:25.568" v="249" actId="164"/>
          <ac:spMkLst>
            <pc:docMk/>
            <pc:sldMk cId="1773121556" sldId="409"/>
            <ac:spMk id="13" creationId="{11816564-4A32-50BC-C0A6-93D8916E14DC}"/>
          </ac:spMkLst>
        </pc:spChg>
        <pc:spChg chg="add mod">
          <ac:chgData name="Froduald Kabanza" userId="edf393d0-642b-4b9e-8c75-f62133241689" providerId="ADAL" clId="{9A7A0FCB-745B-4ACE-A2D6-F586CBAFEEC3}" dt="2024-01-17T15:35:11.913" v="248" actId="164"/>
          <ac:spMkLst>
            <pc:docMk/>
            <pc:sldMk cId="1773121556" sldId="409"/>
            <ac:spMk id="15" creationId="{AB2EB585-91A2-D7D0-4E82-1CE16BFF6905}"/>
          </ac:spMkLst>
        </pc:spChg>
        <pc:spChg chg="mod">
          <ac:chgData name="Froduald Kabanza" userId="edf393d0-642b-4b9e-8c75-f62133241689" providerId="ADAL" clId="{9A7A0FCB-745B-4ACE-A2D6-F586CBAFEEC3}" dt="2024-01-17T15:25:03.436" v="174" actId="255"/>
          <ac:spMkLst>
            <pc:docMk/>
            <pc:sldMk cId="1773121556" sldId="409"/>
            <ac:spMk id="19" creationId="{5E904CC2-2119-702F-5542-28E75FA49FB9}"/>
          </ac:spMkLst>
        </pc:spChg>
        <pc:spChg chg="mod">
          <ac:chgData name="Froduald Kabanza" userId="edf393d0-642b-4b9e-8c75-f62133241689" providerId="ADAL" clId="{9A7A0FCB-745B-4ACE-A2D6-F586CBAFEEC3}" dt="2024-01-17T15:25:03.436" v="174" actId="255"/>
          <ac:spMkLst>
            <pc:docMk/>
            <pc:sldMk cId="1773121556" sldId="409"/>
            <ac:spMk id="22" creationId="{01F5874A-EB7B-F116-8381-F6E6C24F0F4D}"/>
          </ac:spMkLst>
        </pc:spChg>
        <pc:spChg chg="mod">
          <ac:chgData name="Froduald Kabanza" userId="edf393d0-642b-4b9e-8c75-f62133241689" providerId="ADAL" clId="{9A7A0FCB-745B-4ACE-A2D6-F586CBAFEEC3}" dt="2024-01-17T15:25:03.436" v="174" actId="255"/>
          <ac:spMkLst>
            <pc:docMk/>
            <pc:sldMk cId="1773121556" sldId="409"/>
            <ac:spMk id="24" creationId="{791F676D-E324-BE7E-EABC-EDABCCF701E6}"/>
          </ac:spMkLst>
        </pc:spChg>
        <pc:spChg chg="mod">
          <ac:chgData name="Froduald Kabanza" userId="edf393d0-642b-4b9e-8c75-f62133241689" providerId="ADAL" clId="{9A7A0FCB-745B-4ACE-A2D6-F586CBAFEEC3}" dt="2024-01-17T15:25:03.436" v="174" actId="255"/>
          <ac:spMkLst>
            <pc:docMk/>
            <pc:sldMk cId="1773121556" sldId="409"/>
            <ac:spMk id="34" creationId="{9302F9B3-6733-8329-19F1-7E4509017941}"/>
          </ac:spMkLst>
        </pc:spChg>
        <pc:spChg chg="mod">
          <ac:chgData name="Froduald Kabanza" userId="edf393d0-642b-4b9e-8c75-f62133241689" providerId="ADAL" clId="{9A7A0FCB-745B-4ACE-A2D6-F586CBAFEEC3}" dt="2024-01-17T15:35:44.698" v="250" actId="1076"/>
          <ac:spMkLst>
            <pc:docMk/>
            <pc:sldMk cId="1773121556" sldId="409"/>
            <ac:spMk id="39" creationId="{D8F47750-F7A5-357A-38FE-51EB760F3276}"/>
          </ac:spMkLst>
        </pc:spChg>
        <pc:grpChg chg="add mod">
          <ac:chgData name="Froduald Kabanza" userId="edf393d0-642b-4b9e-8c75-f62133241689" providerId="ADAL" clId="{9A7A0FCB-745B-4ACE-A2D6-F586CBAFEEC3}" dt="2024-01-17T15:25:12.101" v="176" actId="1076"/>
          <ac:grpSpMkLst>
            <pc:docMk/>
            <pc:sldMk cId="1773121556" sldId="409"/>
            <ac:grpSpMk id="16" creationId="{12D608D2-058D-0639-3F39-00B019BDB056}"/>
          </ac:grpSpMkLst>
        </pc:grpChg>
        <pc:grpChg chg="mod">
          <ac:chgData name="Froduald Kabanza" userId="edf393d0-642b-4b9e-8c75-f62133241689" providerId="ADAL" clId="{9A7A0FCB-745B-4ACE-A2D6-F586CBAFEEC3}" dt="2024-01-17T15:24:48.735" v="172"/>
          <ac:grpSpMkLst>
            <pc:docMk/>
            <pc:sldMk cId="1773121556" sldId="409"/>
            <ac:grpSpMk id="17" creationId="{8831B646-4588-2898-53B6-7884E239CD48}"/>
          </ac:grpSpMkLst>
        </pc:grpChg>
        <pc:grpChg chg="mod">
          <ac:chgData name="Froduald Kabanza" userId="edf393d0-642b-4b9e-8c75-f62133241689" providerId="ADAL" clId="{9A7A0FCB-745B-4ACE-A2D6-F586CBAFEEC3}" dt="2024-01-17T15:24:48.735" v="172"/>
          <ac:grpSpMkLst>
            <pc:docMk/>
            <pc:sldMk cId="1773121556" sldId="409"/>
            <ac:grpSpMk id="18" creationId="{66B2FCE0-F22A-AF16-ACB9-89B129006FAA}"/>
          </ac:grpSpMkLst>
        </pc:grpChg>
        <pc:grpChg chg="add mod">
          <ac:chgData name="Froduald Kabanza" userId="edf393d0-642b-4b9e-8c75-f62133241689" providerId="ADAL" clId="{9A7A0FCB-745B-4ACE-A2D6-F586CBAFEEC3}" dt="2024-01-17T15:35:11.913" v="248" actId="164"/>
          <ac:grpSpMkLst>
            <pc:docMk/>
            <pc:sldMk cId="1773121556" sldId="409"/>
            <ac:grpSpMk id="43" creationId="{7244F78A-8225-60A6-42AF-8F90D9681315}"/>
          </ac:grpSpMkLst>
        </pc:grpChg>
        <pc:grpChg chg="add mod">
          <ac:chgData name="Froduald Kabanza" userId="edf393d0-642b-4b9e-8c75-f62133241689" providerId="ADAL" clId="{9A7A0FCB-745B-4ACE-A2D6-F586CBAFEEC3}" dt="2024-01-17T15:35:25.568" v="249" actId="164"/>
          <ac:grpSpMkLst>
            <pc:docMk/>
            <pc:sldMk cId="1773121556" sldId="409"/>
            <ac:grpSpMk id="44" creationId="{C54DC6EE-7064-FE6B-A692-36EFC55FEF3A}"/>
          </ac:grpSpMkLst>
        </pc:grpChg>
        <pc:graphicFrameChg chg="mod modGraphic">
          <ac:chgData name="Froduald Kabanza" userId="edf393d0-642b-4b9e-8c75-f62133241689" providerId="ADAL" clId="{9A7A0FCB-745B-4ACE-A2D6-F586CBAFEEC3}" dt="2024-01-17T15:23:42.488" v="164" actId="14100"/>
          <ac:graphicFrameMkLst>
            <pc:docMk/>
            <pc:sldMk cId="1773121556" sldId="409"/>
            <ac:graphicFrameMk id="23" creationId="{3CDEF86B-588C-96E6-8EC1-3CEB47D9CD2B}"/>
          </ac:graphicFrameMkLst>
        </pc:graphicFrameChg>
        <pc:picChg chg="mod">
          <ac:chgData name="Froduald Kabanza" userId="edf393d0-642b-4b9e-8c75-f62133241689" providerId="ADAL" clId="{9A7A0FCB-745B-4ACE-A2D6-F586CBAFEEC3}" dt="2024-01-17T15:24:47.088" v="171" actId="14100"/>
          <ac:picMkLst>
            <pc:docMk/>
            <pc:sldMk cId="1773121556" sldId="409"/>
            <ac:picMk id="21" creationId="{4130AF15-0BE2-6D2E-DE07-B0DE403E0808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28" creationId="{47E6768F-A9B5-5801-022A-B3FB07A94D54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29" creationId="{16624E8A-8D86-9382-18B5-F50823E4532B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0" creationId="{6B56C386-6D1A-7AA6-D65A-F7DF34AAD590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1" creationId="{07E8A84A-0482-BCA0-1CA5-BFB592A8D034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2" creationId="{E233DE1F-4DB2-DFA3-5DCD-18620170CF19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3" creationId="{A5EF7C9E-4C79-AC17-AE86-4ECF101DACD9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7" creationId="{90F11962-F0F3-AAE8-A8F7-4313166B892E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40" creationId="{87DFCF3D-228A-80E4-8316-4116AD1952FD}"/>
          </ac:picMkLst>
        </pc:picChg>
        <pc:picChg chg="add mod">
          <ac:chgData name="Froduald Kabanza" userId="edf393d0-642b-4b9e-8c75-f62133241689" providerId="ADAL" clId="{9A7A0FCB-745B-4ACE-A2D6-F586CBAFEEC3}" dt="2024-01-17T15:27:27.354" v="182" actId="1076"/>
          <ac:picMkLst>
            <pc:docMk/>
            <pc:sldMk cId="1773121556" sldId="409"/>
            <ac:picMk id="42" creationId="{5E93CC12-2EAF-EDD0-8A1F-E9E183359626}"/>
          </ac:picMkLst>
        </pc:pic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20" creationId="{873A7395-E63B-50FD-7D71-2FA8B47DAAED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25" creationId="{927BA28A-4E97-7C67-3667-709B163DAE6E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26" creationId="{EAF7B880-6E90-39E5-EE0A-82A2B464B641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27" creationId="{4C654213-4DB1-8503-B4E8-DCB8537CEB1D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35" creationId="{764AB3B1-D8C7-F416-42E1-2A8D7DDFCE6D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36" creationId="{7C300EFB-E701-8B22-C8EA-0ADD1B4256F9}"/>
          </ac:cxnSpMkLst>
        </pc:cxnChg>
        <pc:cxnChg chg="mod">
          <ac:chgData name="Froduald Kabanza" userId="edf393d0-642b-4b9e-8c75-f62133241689" providerId="ADAL" clId="{9A7A0FCB-745B-4ACE-A2D6-F586CBAFEEC3}" dt="2024-01-17T15:25:15.467" v="177" actId="1076"/>
          <ac:cxnSpMkLst>
            <pc:docMk/>
            <pc:sldMk cId="1773121556" sldId="409"/>
            <ac:cxnSpMk id="38" creationId="{7500CDBC-E659-56A7-586D-E2A752AC3DF9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41" creationId="{DF6F8B7A-4E67-7379-6B47-53212692E173}"/>
          </ac:cxnSpMkLst>
        </pc:cxnChg>
      </pc:sldChg>
      <pc:sldChg chg="add del">
        <pc:chgData name="Froduald Kabanza" userId="edf393d0-642b-4b9e-8c75-f62133241689" providerId="ADAL" clId="{9A7A0FCB-745B-4ACE-A2D6-F586CBAFEEC3}" dt="2024-01-17T19:31:41.478" v="676" actId="2696"/>
        <pc:sldMkLst>
          <pc:docMk/>
          <pc:sldMk cId="1687000245" sldId="496"/>
        </pc:sldMkLst>
      </pc:sldChg>
      <pc:sldChg chg="modSp mod">
        <pc:chgData name="Froduald Kabanza" userId="edf393d0-642b-4b9e-8c75-f62133241689" providerId="ADAL" clId="{9A7A0FCB-745B-4ACE-A2D6-F586CBAFEEC3}" dt="2024-01-17T20:12:40.383" v="1026" actId="20577"/>
        <pc:sldMkLst>
          <pc:docMk/>
          <pc:sldMk cId="1649721066" sldId="4507"/>
        </pc:sldMkLst>
        <pc:spChg chg="mod">
          <ac:chgData name="Froduald Kabanza" userId="edf393d0-642b-4b9e-8c75-f62133241689" providerId="ADAL" clId="{9A7A0FCB-745B-4ACE-A2D6-F586CBAFEEC3}" dt="2024-01-17T20:12:40.383" v="1026" actId="20577"/>
          <ac:spMkLst>
            <pc:docMk/>
            <pc:sldMk cId="1649721066" sldId="4507"/>
            <ac:spMk id="46" creationId="{4D8FE1A6-9FDE-4A10-93AD-25744CA32665}"/>
          </ac:spMkLst>
        </pc:spChg>
      </pc:sldChg>
      <pc:sldChg chg="modSp modAnim">
        <pc:chgData name="Froduald Kabanza" userId="edf393d0-642b-4b9e-8c75-f62133241689" providerId="ADAL" clId="{9A7A0FCB-745B-4ACE-A2D6-F586CBAFEEC3}" dt="2024-01-17T20:14:43.601" v="1173" actId="20577"/>
        <pc:sldMkLst>
          <pc:docMk/>
          <pc:sldMk cId="773646227" sldId="4509"/>
        </pc:sldMkLst>
        <pc:spChg chg="mod">
          <ac:chgData name="Froduald Kabanza" userId="edf393d0-642b-4b9e-8c75-f62133241689" providerId="ADAL" clId="{9A7A0FCB-745B-4ACE-A2D6-F586CBAFEEC3}" dt="2024-01-17T20:14:43.601" v="1173" actId="20577"/>
          <ac:spMkLst>
            <pc:docMk/>
            <pc:sldMk cId="773646227" sldId="4509"/>
            <ac:spMk id="33" creationId="{2F65AECC-53B8-445D-8F0A-8BEAFDD9DABF}"/>
          </ac:spMkLst>
        </pc:spChg>
        <pc:spChg chg="mod">
          <ac:chgData name="Froduald Kabanza" userId="edf393d0-642b-4b9e-8c75-f62133241689" providerId="ADAL" clId="{9A7A0FCB-745B-4ACE-A2D6-F586CBAFEEC3}" dt="2024-01-17T20:13:52.889" v="1115" actId="20577"/>
          <ac:spMkLst>
            <pc:docMk/>
            <pc:sldMk cId="773646227" sldId="4509"/>
            <ac:spMk id="45" creationId="{13CD61BC-BC1B-4734-9AEE-838761F2CFA1}"/>
          </ac:spMkLst>
        </pc:spChg>
      </pc:sldChg>
      <pc:sldChg chg="modSp mod">
        <pc:chgData name="Froduald Kabanza" userId="edf393d0-642b-4b9e-8c75-f62133241689" providerId="ADAL" clId="{9A7A0FCB-745B-4ACE-A2D6-F586CBAFEEC3}" dt="2024-01-17T20:12:50.771" v="1034" actId="20577"/>
        <pc:sldMkLst>
          <pc:docMk/>
          <pc:sldMk cId="1696488560" sldId="4515"/>
        </pc:sldMkLst>
        <pc:spChg chg="mod">
          <ac:chgData name="Froduald Kabanza" userId="edf393d0-642b-4b9e-8c75-f62133241689" providerId="ADAL" clId="{9A7A0FCB-745B-4ACE-A2D6-F586CBAFEEC3}" dt="2024-01-17T20:12:50.771" v="1034" actId="20577"/>
          <ac:spMkLst>
            <pc:docMk/>
            <pc:sldMk cId="1696488560" sldId="4515"/>
            <ac:spMk id="46" creationId="{4D8FE1A6-9FDE-4A10-93AD-25744CA32665}"/>
          </ac:spMkLst>
        </pc:spChg>
      </pc:sldChg>
      <pc:sldChg chg="ord">
        <pc:chgData name="Froduald Kabanza" userId="edf393d0-642b-4b9e-8c75-f62133241689" providerId="ADAL" clId="{9A7A0FCB-745B-4ACE-A2D6-F586CBAFEEC3}" dt="2024-01-17T19:17:39.583" v="474"/>
        <pc:sldMkLst>
          <pc:docMk/>
          <pc:sldMk cId="3897314829" sldId="4519"/>
        </pc:sldMkLst>
      </pc:sldChg>
      <pc:sldChg chg="modSp mod modNotesTx">
        <pc:chgData name="Froduald Kabanza" userId="edf393d0-642b-4b9e-8c75-f62133241689" providerId="ADAL" clId="{9A7A0FCB-745B-4ACE-A2D6-F586CBAFEEC3}" dt="2024-01-17T19:08:54.050" v="472" actId="20577"/>
        <pc:sldMkLst>
          <pc:docMk/>
          <pc:sldMk cId="2973499226" sldId="4527"/>
        </pc:sldMkLst>
        <pc:spChg chg="mod">
          <ac:chgData name="Froduald Kabanza" userId="edf393d0-642b-4b9e-8c75-f62133241689" providerId="ADAL" clId="{9A7A0FCB-745B-4ACE-A2D6-F586CBAFEEC3}" dt="2024-01-17T19:08:54.050" v="472" actId="20577"/>
          <ac:spMkLst>
            <pc:docMk/>
            <pc:sldMk cId="2973499226" sldId="4527"/>
            <ac:spMk id="34" creationId="{11667908-4DFF-4EA9-93E5-1FA7FD806448}"/>
          </ac:spMkLst>
        </pc:spChg>
      </pc:sldChg>
      <pc:sldChg chg="addSp delSp modSp add mod ord delAnim modAnim modShow">
        <pc:chgData name="Froduald Kabanza" userId="edf393d0-642b-4b9e-8c75-f62133241689" providerId="ADAL" clId="{9A7A0FCB-745B-4ACE-A2D6-F586CBAFEEC3}" dt="2024-01-17T15:55:09.520" v="279" actId="729"/>
        <pc:sldMkLst>
          <pc:docMk/>
          <pc:sldMk cId="10602734" sldId="4531"/>
        </pc:sldMkLst>
        <pc:spChg chg="mod">
          <ac:chgData name="Froduald Kabanza" userId="edf393d0-642b-4b9e-8c75-f62133241689" providerId="ADAL" clId="{9A7A0FCB-745B-4ACE-A2D6-F586CBAFEEC3}" dt="2024-01-17T15:34:26.269" v="246" actId="164"/>
          <ac:spMkLst>
            <pc:docMk/>
            <pc:sldMk cId="10602734" sldId="4531"/>
            <ac:spMk id="8" creationId="{C910AC27-3F25-66D3-DD54-2D9252258303}"/>
          </ac:spMkLst>
        </pc:spChg>
        <pc:spChg chg="mod">
          <ac:chgData name="Froduald Kabanza" userId="edf393d0-642b-4b9e-8c75-f62133241689" providerId="ADAL" clId="{9A7A0FCB-745B-4ACE-A2D6-F586CBAFEEC3}" dt="2024-01-17T15:34:26.269" v="246" actId="164"/>
          <ac:spMkLst>
            <pc:docMk/>
            <pc:sldMk cId="10602734" sldId="4531"/>
            <ac:spMk id="9" creationId="{ABA053DD-B5ED-35EB-DDCC-85426C1B61E2}"/>
          </ac:spMkLst>
        </pc:spChg>
        <pc:spChg chg="mod">
          <ac:chgData name="Froduald Kabanza" userId="edf393d0-642b-4b9e-8c75-f62133241689" providerId="ADAL" clId="{9A7A0FCB-745B-4ACE-A2D6-F586CBAFEEC3}" dt="2024-01-17T15:34:26.269" v="246" actId="164"/>
          <ac:spMkLst>
            <pc:docMk/>
            <pc:sldMk cId="10602734" sldId="4531"/>
            <ac:spMk id="10" creationId="{632B13B8-3D91-866B-AD4A-D0305BF224B4}"/>
          </ac:spMkLst>
        </pc:spChg>
        <pc:spChg chg="mod">
          <ac:chgData name="Froduald Kabanza" userId="edf393d0-642b-4b9e-8c75-f62133241689" providerId="ADAL" clId="{9A7A0FCB-745B-4ACE-A2D6-F586CBAFEEC3}" dt="2024-01-17T15:38:14.059" v="263" actId="1076"/>
          <ac:spMkLst>
            <pc:docMk/>
            <pc:sldMk cId="10602734" sldId="4531"/>
            <ac:spMk id="11" creationId="{7D627A9D-F803-C7A5-E919-4089222E3FF8}"/>
          </ac:spMkLst>
        </pc:spChg>
        <pc:spChg chg="mod">
          <ac:chgData name="Froduald Kabanza" userId="edf393d0-642b-4b9e-8c75-f62133241689" providerId="ADAL" clId="{9A7A0FCB-745B-4ACE-A2D6-F586CBAFEEC3}" dt="2024-01-17T15:34:32.265" v="247" actId="164"/>
          <ac:spMkLst>
            <pc:docMk/>
            <pc:sldMk cId="10602734" sldId="4531"/>
            <ac:spMk id="12" creationId="{F9675A57-1C37-D4D3-1D02-F27B41BA39D6}"/>
          </ac:spMkLst>
        </pc:spChg>
        <pc:spChg chg="mod">
          <ac:chgData name="Froduald Kabanza" userId="edf393d0-642b-4b9e-8c75-f62133241689" providerId="ADAL" clId="{9A7A0FCB-745B-4ACE-A2D6-F586CBAFEEC3}" dt="2024-01-17T15:34:32.265" v="247" actId="164"/>
          <ac:spMkLst>
            <pc:docMk/>
            <pc:sldMk cId="10602734" sldId="4531"/>
            <ac:spMk id="13" creationId="{11816564-4A32-50BC-C0A6-93D8916E14DC}"/>
          </ac:spMkLst>
        </pc:spChg>
        <pc:spChg chg="add del mod">
          <ac:chgData name="Froduald Kabanza" userId="edf393d0-642b-4b9e-8c75-f62133241689" providerId="ADAL" clId="{9A7A0FCB-745B-4ACE-A2D6-F586CBAFEEC3}" dt="2024-01-17T15:23:31.719" v="162" actId="478"/>
          <ac:spMkLst>
            <pc:docMk/>
            <pc:sldMk cId="10602734" sldId="4531"/>
            <ac:spMk id="16" creationId="{B492514B-5A9C-8951-2517-12E4BC2E9937}"/>
          </ac:spMkLst>
        </pc:spChg>
        <pc:grpChg chg="add mod">
          <ac:chgData name="Froduald Kabanza" userId="edf393d0-642b-4b9e-8c75-f62133241689" providerId="ADAL" clId="{9A7A0FCB-745B-4ACE-A2D6-F586CBAFEEC3}" dt="2024-01-17T15:34:26.269" v="246" actId="164"/>
          <ac:grpSpMkLst>
            <pc:docMk/>
            <pc:sldMk cId="10602734" sldId="4531"/>
            <ac:grpSpMk id="18" creationId="{6B0DB2F2-8973-5FCA-3620-5C64CEA0644E}"/>
          </ac:grpSpMkLst>
        </pc:grpChg>
        <pc:grpChg chg="add mod">
          <ac:chgData name="Froduald Kabanza" userId="edf393d0-642b-4b9e-8c75-f62133241689" providerId="ADAL" clId="{9A7A0FCB-745B-4ACE-A2D6-F586CBAFEEC3}" dt="2024-01-17T15:34:32.265" v="247" actId="164"/>
          <ac:grpSpMkLst>
            <pc:docMk/>
            <pc:sldMk cId="10602734" sldId="4531"/>
            <ac:grpSpMk id="19" creationId="{1868924D-2E02-460C-3027-AE081163EC13}"/>
          </ac:grpSpMkLst>
        </pc:grpChg>
        <pc:graphicFrameChg chg="add mod">
          <ac:chgData name="Froduald Kabanza" userId="edf393d0-642b-4b9e-8c75-f62133241689" providerId="ADAL" clId="{9A7A0FCB-745B-4ACE-A2D6-F586CBAFEEC3}" dt="2024-01-17T15:23:49.963" v="165"/>
          <ac:graphicFrameMkLst>
            <pc:docMk/>
            <pc:sldMk cId="10602734" sldId="4531"/>
            <ac:graphicFrameMk id="17" creationId="{8CFD214E-2DCA-72B2-B05C-422E85C1FD9F}"/>
          </ac:graphicFrameMkLst>
        </pc:graphicFrameChg>
        <pc:graphicFrameChg chg="del">
          <ac:chgData name="Froduald Kabanza" userId="edf393d0-642b-4b9e-8c75-f62133241689" providerId="ADAL" clId="{9A7A0FCB-745B-4ACE-A2D6-F586CBAFEEC3}" dt="2024-01-17T15:23:27.936" v="161" actId="478"/>
          <ac:graphicFrameMkLst>
            <pc:docMk/>
            <pc:sldMk cId="10602734" sldId="4531"/>
            <ac:graphicFrameMk id="23" creationId="{3CDEF86B-588C-96E6-8EC1-3CEB47D9CD2B}"/>
          </ac:graphicFrameMkLst>
        </pc:graphicFrameChg>
        <pc:picChg chg="add mod">
          <ac:chgData name="Froduald Kabanza" userId="edf393d0-642b-4b9e-8c75-f62133241689" providerId="ADAL" clId="{9A7A0FCB-745B-4ACE-A2D6-F586CBAFEEC3}" dt="2024-01-17T15:23:19.640" v="160"/>
          <ac:picMkLst>
            <pc:docMk/>
            <pc:sldMk cId="10602734" sldId="4531"/>
            <ac:picMk id="14" creationId="{189E2C85-02E1-64B2-FFD8-C155217D9994}"/>
          </ac:picMkLst>
        </pc:picChg>
        <pc:picChg chg="add mod">
          <ac:chgData name="Froduald Kabanza" userId="edf393d0-642b-4b9e-8c75-f62133241689" providerId="ADAL" clId="{9A7A0FCB-745B-4ACE-A2D6-F586CBAFEEC3}" dt="2024-01-17T15:38:20.842" v="264"/>
          <ac:picMkLst>
            <pc:docMk/>
            <pc:sldMk cId="10602734" sldId="4531"/>
            <ac:picMk id="20" creationId="{B06D8EE0-CD0B-0D3C-45FA-9C778A2A019A}"/>
          </ac:picMkLst>
        </pc:picChg>
        <pc:picChg chg="del">
          <ac:chgData name="Froduald Kabanza" userId="edf393d0-642b-4b9e-8c75-f62133241689" providerId="ADAL" clId="{9A7A0FCB-745B-4ACE-A2D6-F586CBAFEEC3}" dt="2024-01-17T15:12:22.946" v="79" actId="478"/>
          <ac:picMkLst>
            <pc:docMk/>
            <pc:sldMk cId="10602734" sldId="4531"/>
            <ac:picMk id="21" creationId="{4130AF15-0BE2-6D2E-DE07-B0DE403E0808}"/>
          </ac:picMkLst>
        </pc:picChg>
      </pc:sldChg>
      <pc:sldChg chg="addSp delSp modSp add mod delAnim modAnim modShow">
        <pc:chgData name="Froduald Kabanza" userId="edf393d0-642b-4b9e-8c75-f62133241689" providerId="ADAL" clId="{9A7A0FCB-745B-4ACE-A2D6-F586CBAFEEC3}" dt="2024-01-17T15:55:16.461" v="281" actId="729"/>
        <pc:sldMkLst>
          <pc:docMk/>
          <pc:sldMk cId="1248558146" sldId="4532"/>
        </pc:sldMkLst>
        <pc:spChg chg="add mod">
          <ac:chgData name="Froduald Kabanza" userId="edf393d0-642b-4b9e-8c75-f62133241689" providerId="ADAL" clId="{9A7A0FCB-745B-4ACE-A2D6-F586CBAFEEC3}" dt="2024-01-17T15:32:47.039" v="242" actId="1076"/>
          <ac:spMkLst>
            <pc:docMk/>
            <pc:sldMk cId="1248558146" sldId="4532"/>
            <ac:spMk id="3" creationId="{81AF35D2-1579-175F-B0CE-CE5310AEE70B}"/>
          </ac:spMkLst>
        </pc:spChg>
        <pc:spChg chg="mod">
          <ac:chgData name="Froduald Kabanza" userId="edf393d0-642b-4b9e-8c75-f62133241689" providerId="ADAL" clId="{9A7A0FCB-745B-4ACE-A2D6-F586CBAFEEC3}" dt="2024-01-17T15:36:09.199" v="252" actId="164"/>
          <ac:spMkLst>
            <pc:docMk/>
            <pc:sldMk cId="1248558146" sldId="4532"/>
            <ac:spMk id="7" creationId="{B06F9152-10C0-7B67-7AED-3FEB059B781A}"/>
          </ac:spMkLst>
        </pc:spChg>
        <pc:spChg chg="mod">
          <ac:chgData name="Froduald Kabanza" userId="edf393d0-642b-4b9e-8c75-f62133241689" providerId="ADAL" clId="{9A7A0FCB-745B-4ACE-A2D6-F586CBAFEEC3}" dt="2024-01-17T15:36:09.199" v="252" actId="164"/>
          <ac:spMkLst>
            <pc:docMk/>
            <pc:sldMk cId="1248558146" sldId="4532"/>
            <ac:spMk id="8" creationId="{C910AC27-3F25-66D3-DD54-2D9252258303}"/>
          </ac:spMkLst>
        </pc:spChg>
        <pc:spChg chg="mod">
          <ac:chgData name="Froduald Kabanza" userId="edf393d0-642b-4b9e-8c75-f62133241689" providerId="ADAL" clId="{9A7A0FCB-745B-4ACE-A2D6-F586CBAFEEC3}" dt="2024-01-17T15:36:15.701" v="253" actId="164"/>
          <ac:spMkLst>
            <pc:docMk/>
            <pc:sldMk cId="1248558146" sldId="4532"/>
            <ac:spMk id="11" creationId="{7D627A9D-F803-C7A5-E919-4089222E3FF8}"/>
          </ac:spMkLst>
        </pc:spChg>
        <pc:spChg chg="mod">
          <ac:chgData name="Froduald Kabanza" userId="edf393d0-642b-4b9e-8c75-f62133241689" providerId="ADAL" clId="{9A7A0FCB-745B-4ACE-A2D6-F586CBAFEEC3}" dt="2024-01-17T15:36:09.199" v="252" actId="164"/>
          <ac:spMkLst>
            <pc:docMk/>
            <pc:sldMk cId="1248558146" sldId="4532"/>
            <ac:spMk id="13" creationId="{11816564-4A32-50BC-C0A6-93D8916E14DC}"/>
          </ac:spMkLst>
        </pc:spChg>
        <pc:spChg chg="mod">
          <ac:chgData name="Froduald Kabanza" userId="edf393d0-642b-4b9e-8c75-f62133241689" providerId="ADAL" clId="{9A7A0FCB-745B-4ACE-A2D6-F586CBAFEEC3}" dt="2024-01-17T15:36:15.701" v="253" actId="164"/>
          <ac:spMkLst>
            <pc:docMk/>
            <pc:sldMk cId="1248558146" sldId="4532"/>
            <ac:spMk id="15" creationId="{AB2EB585-91A2-D7D0-4E82-1CE16BFF6905}"/>
          </ac:spMkLst>
        </pc:spChg>
        <pc:spChg chg="mod">
          <ac:chgData name="Froduald Kabanza" userId="edf393d0-642b-4b9e-8c75-f62133241689" providerId="ADAL" clId="{9A7A0FCB-745B-4ACE-A2D6-F586CBAFEEC3}" dt="2024-01-17T15:36:03.435" v="251" actId="1076"/>
          <ac:spMkLst>
            <pc:docMk/>
            <pc:sldMk cId="1248558146" sldId="4532"/>
            <ac:spMk id="39" creationId="{D8F47750-F7A5-357A-38FE-51EB760F3276}"/>
          </ac:spMkLst>
        </pc:spChg>
        <pc:grpChg chg="add mod">
          <ac:chgData name="Froduald Kabanza" userId="edf393d0-642b-4b9e-8c75-f62133241689" providerId="ADAL" clId="{9A7A0FCB-745B-4ACE-A2D6-F586CBAFEEC3}" dt="2024-01-17T15:36:09.199" v="252" actId="164"/>
          <ac:grpSpMkLst>
            <pc:docMk/>
            <pc:sldMk cId="1248558146" sldId="4532"/>
            <ac:grpSpMk id="14" creationId="{79AFD3F7-E5FC-D3CB-B87F-A7EE19DF9839}"/>
          </ac:grpSpMkLst>
        </pc:grpChg>
        <pc:grpChg chg="add mod">
          <ac:chgData name="Froduald Kabanza" userId="edf393d0-642b-4b9e-8c75-f62133241689" providerId="ADAL" clId="{9A7A0FCB-745B-4ACE-A2D6-F586CBAFEEC3}" dt="2024-01-17T15:36:15.701" v="253" actId="164"/>
          <ac:grpSpMkLst>
            <pc:docMk/>
            <pc:sldMk cId="1248558146" sldId="4532"/>
            <ac:grpSpMk id="43" creationId="{C533D4FC-E30A-233F-EED4-713BA202BB67}"/>
          </ac:grpSpMkLst>
        </pc:grpChg>
        <pc:picChg chg="add mod">
          <ac:chgData name="Froduald Kabanza" userId="edf393d0-642b-4b9e-8c75-f62133241689" providerId="ADAL" clId="{9A7A0FCB-745B-4ACE-A2D6-F586CBAFEEC3}" dt="2024-01-17T15:33:05.226" v="245" actId="1076"/>
          <ac:picMkLst>
            <pc:docMk/>
            <pc:sldMk cId="1248558146" sldId="4532"/>
            <ac:picMk id="9" creationId="{4E12F57D-32D3-633F-FA42-34CB6B45A1FB}"/>
          </ac:picMkLst>
        </pc:picChg>
        <pc:picChg chg="add mod">
          <ac:chgData name="Froduald Kabanza" userId="edf393d0-642b-4b9e-8c75-f62133241689" providerId="ADAL" clId="{9A7A0FCB-745B-4ACE-A2D6-F586CBAFEEC3}" dt="2024-01-17T15:32:35.793" v="239" actId="14100"/>
          <ac:picMkLst>
            <pc:docMk/>
            <pc:sldMk cId="1248558146" sldId="4532"/>
            <ac:picMk id="10" creationId="{4C226703-549D-99D3-7C11-6B2A877C318D}"/>
          </ac:picMkLst>
        </pc:picChg>
        <pc:picChg chg="del">
          <ac:chgData name="Froduald Kabanza" userId="edf393d0-642b-4b9e-8c75-f62133241689" providerId="ADAL" clId="{9A7A0FCB-745B-4ACE-A2D6-F586CBAFEEC3}" dt="2024-01-17T15:28:32.017" v="184" actId="478"/>
          <ac:picMkLst>
            <pc:docMk/>
            <pc:sldMk cId="1248558146" sldId="4532"/>
            <ac:picMk id="21" creationId="{4130AF15-0BE2-6D2E-DE07-B0DE403E0808}"/>
          </ac:picMkLst>
        </pc:picChg>
      </pc:sldChg>
      <pc:sldChg chg="add del">
        <pc:chgData name="Froduald Kabanza" userId="edf393d0-642b-4b9e-8c75-f62133241689" providerId="ADAL" clId="{9A7A0FCB-745B-4ACE-A2D6-F586CBAFEEC3}" dt="2024-01-17T15:24:16.332" v="169" actId="2696"/>
        <pc:sldMkLst>
          <pc:docMk/>
          <pc:sldMk cId="2200137064" sldId="4532"/>
        </pc:sldMkLst>
      </pc:sldChg>
      <pc:sldChg chg="add modNotesTx">
        <pc:chgData name="Froduald Kabanza" userId="edf393d0-642b-4b9e-8c75-f62133241689" providerId="ADAL" clId="{9A7A0FCB-745B-4ACE-A2D6-F586CBAFEEC3}" dt="2024-01-17T19:25:21.406" v="673" actId="20577"/>
        <pc:sldMkLst>
          <pc:docMk/>
          <pc:sldMk cId="1100889002" sldId="4533"/>
        </pc:sldMkLst>
      </pc:sldChg>
      <pc:sldChg chg="add del">
        <pc:chgData name="Froduald Kabanza" userId="edf393d0-642b-4b9e-8c75-f62133241689" providerId="ADAL" clId="{9A7A0FCB-745B-4ACE-A2D6-F586CBAFEEC3}" dt="2024-01-17T19:46:54.374" v="734" actId="2696"/>
        <pc:sldMkLst>
          <pc:docMk/>
          <pc:sldMk cId="3275029956" sldId="4534"/>
        </pc:sldMkLst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75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75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75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75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75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75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75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75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77F7FDB8-C869-4820-8197-AFD3379EA358}"/>
    <pc:docChg chg="custSel modSld">
      <pc:chgData name="Froduald Kabanza" userId="edf393d0-642b-4b9e-8c75-f62133241689" providerId="ADAL" clId="{77F7FDB8-C869-4820-8197-AFD3379EA358}" dt="2023-05-09T12:29:19.383" v="56" actId="313"/>
      <pc:docMkLst>
        <pc:docMk/>
      </pc:docMkLst>
      <pc:sldChg chg="mod modShow">
        <pc:chgData name="Froduald Kabanza" userId="edf393d0-642b-4b9e-8c75-f62133241689" providerId="ADAL" clId="{77F7FDB8-C869-4820-8197-AFD3379EA358}" dt="2023-05-09T12:18:21.512" v="55" actId="729"/>
        <pc:sldMkLst>
          <pc:docMk/>
          <pc:sldMk cId="2043587431" sldId="289"/>
        </pc:sldMkLst>
      </pc:sldChg>
      <pc:sldChg chg="modSp mod">
        <pc:chgData name="Froduald Kabanza" userId="edf393d0-642b-4b9e-8c75-f62133241689" providerId="ADAL" clId="{77F7FDB8-C869-4820-8197-AFD3379EA358}" dt="2023-05-09T12:29:19.383" v="56" actId="313"/>
        <pc:sldMkLst>
          <pc:docMk/>
          <pc:sldMk cId="3017543112" sldId="351"/>
        </pc:sldMkLst>
        <pc:spChg chg="mod">
          <ac:chgData name="Froduald Kabanza" userId="edf393d0-642b-4b9e-8c75-f62133241689" providerId="ADAL" clId="{77F7FDB8-C869-4820-8197-AFD3379EA358}" dt="2023-05-09T12:29:19.383" v="56" actId="313"/>
          <ac:spMkLst>
            <pc:docMk/>
            <pc:sldMk cId="3017543112" sldId="351"/>
            <ac:spMk id="3" creationId="{314A96A4-3684-47DE-9DFD-914A0113DA83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2024-01-17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2024-01-17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34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Philipe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8163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r>
              <a:rPr lang="fr-FR" dirty="0" err="1"/>
              <a:t>ReLu</a:t>
            </a:r>
            <a:r>
              <a:rPr lang="fr-FR" dirty="0"/>
              <a:t> est une </a:t>
            </a:r>
            <a:r>
              <a:rPr lang="fr-FR" dirty="0" err="1"/>
              <a:t>abbreviation</a:t>
            </a:r>
            <a:r>
              <a:rPr lang="fr-FR" dirty="0"/>
              <a:t> pour </a:t>
            </a:r>
            <a:r>
              <a:rPr lang="fr-FR" b="1" dirty="0" err="1"/>
              <a:t>Re</a:t>
            </a:r>
            <a:r>
              <a:rPr lang="fr-FR" dirty="0" err="1"/>
              <a:t>ctified</a:t>
            </a:r>
            <a:r>
              <a:rPr lang="fr-FR" dirty="0"/>
              <a:t> </a:t>
            </a:r>
            <a:r>
              <a:rPr lang="fr-FR" b="1" dirty="0" err="1"/>
              <a:t>L</a:t>
            </a:r>
            <a:r>
              <a:rPr lang="fr-FR" b="0" dirty="0" err="1"/>
              <a:t>i</a:t>
            </a:r>
            <a:r>
              <a:rPr lang="fr-FR" dirty="0" err="1"/>
              <a:t>near</a:t>
            </a:r>
            <a:r>
              <a:rPr lang="fr-FR" dirty="0"/>
              <a:t> </a:t>
            </a:r>
            <a:r>
              <a:rPr lang="fr-FR" b="1" dirty="0"/>
              <a:t>u</a:t>
            </a:r>
            <a:r>
              <a:rPr lang="fr-FR" dirty="0"/>
              <a:t>nit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20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ReLu</a:t>
            </a:r>
            <a:r>
              <a:rPr lang="fr-FR" dirty="0"/>
              <a:t>: </a:t>
            </a:r>
            <a:r>
              <a:rPr lang="fr-FR" dirty="0" err="1"/>
              <a:t>Rectified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unit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4259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5337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577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431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https://towardsdatascience.com/a-comprehensive-guide-to-convolutional-neural-networks-the-eli5-way-3bd2b1164a53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1525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583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621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223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https://theaisummer.com/Graph_Neural_Networks/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4045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https://wiki.pathmind.com/generative-adversarial-network-gan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92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3898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Notation du</a:t>
            </a:r>
            <a:r>
              <a:rPr lang="fr-CA" baseline="0" dirty="0"/>
              <a:t> livre n’est pas génial... y a pas de lettre pour le nombre de neurones cachés</a:t>
            </a:r>
          </a:p>
          <a:p>
            <a:r>
              <a:rPr lang="fr-CA" baseline="0" dirty="0"/>
              <a:t>- Il y a aussi des biais normalement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224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Dans la figure à gauche, j’ai omis de mettre les biais. La figure de droite est le graphe de calcul du réseau de neurones à gauche montrant explicitement les biais et les calculs effectués par chaque neurone en fonction de ses entrées.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13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Connecter plusieurs neurones en un réseau crée une fonction complexe qui est la composition algébrique des expressions représentées par les neurones individuels.</a:t>
            </a:r>
          </a:p>
          <a:p>
            <a:endParaRPr lang="fr-CA" dirty="0"/>
          </a:p>
          <a:p>
            <a:r>
              <a:rPr lang="fr-CA" sz="1200" dirty="0"/>
              <a:t>Par exemple, voici la fonction du réseau précédent.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886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Je</a:t>
            </a:r>
            <a:r>
              <a:rPr lang="fr-CA" baseline="0" dirty="0"/>
              <a:t> préfère parler de gradient sur les neurones et le séparer du gradient à travers la fonction d’activation</a:t>
            </a:r>
          </a:p>
          <a:p>
            <a:pPr marL="171450" indent="-171450">
              <a:buFontTx/>
              <a:buChar char="-"/>
            </a:pPr>
            <a:r>
              <a:rPr lang="fr-CA" dirty="0"/>
              <a:t>Dans la livre, ils combinent les deux ensembles</a:t>
            </a:r>
          </a:p>
          <a:p>
            <a:pPr marL="171450" indent="-171450">
              <a:buFontTx/>
              <a:buChar char="-"/>
            </a:pPr>
            <a:r>
              <a:rPr lang="fr-CA" dirty="0"/>
              <a:t>À la fin, ça donne une règle de mise à</a:t>
            </a:r>
            <a:r>
              <a:rPr lang="fr-CA" baseline="0" dirty="0"/>
              <a:t> jour dont la formule est similaire au perceptron et à la régression logistique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867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A" dirty="0"/>
              <a:t>Traite le cas</a:t>
            </a:r>
            <a:r>
              <a:rPr lang="fr-CA" baseline="0" dirty="0"/>
              <a:t> avec plusieurs sorties</a:t>
            </a:r>
          </a:p>
          <a:p>
            <a:pPr marL="171450" indent="-171450">
              <a:buFontTx/>
              <a:buChar char="-"/>
            </a:pPr>
            <a:r>
              <a:rPr lang="fr-CA" baseline="0" dirty="0"/>
              <a:t>Bug dans la la notation: dans </a:t>
            </a:r>
            <a:r>
              <a:rPr lang="fr-CA" baseline="0" dirty="0" err="1"/>
              <a:t>y_i</a:t>
            </a:r>
            <a:r>
              <a:rPr lang="fr-CA" baseline="0" dirty="0"/>
              <a:t> et dans </a:t>
            </a:r>
            <a:r>
              <a:rPr lang="fr-CA" baseline="0" dirty="0" err="1"/>
              <a:t>a_j</a:t>
            </a:r>
            <a:r>
              <a:rPr lang="fr-CA" baseline="0" dirty="0"/>
              <a:t>, j ne veut pas dire la même chose!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88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Note:</a:t>
            </a:r>
            <a:r>
              <a:rPr lang="fr-CA" baseline="0" dirty="0"/>
              <a:t> j’utilise la définition la plus commune de la régression logistique,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Techniques pour réduire le surapprentissage</a:t>
            </a:r>
          </a:p>
          <a:p>
            <a:endParaRPr lang="fr-CA" dirty="0"/>
          </a:p>
          <a:p>
            <a:r>
              <a:rPr lang="fr-CA" dirty="0"/>
              <a:t>- Dropout</a:t>
            </a:r>
          </a:p>
          <a:p>
            <a:r>
              <a:rPr lang="fr-CA" dirty="0"/>
              <a:t>- </a:t>
            </a:r>
            <a:r>
              <a:rPr lang="fr-CA" dirty="0" err="1"/>
              <a:t>Regularization</a:t>
            </a:r>
            <a:r>
              <a:rPr lang="fr-CA" dirty="0"/>
              <a:t>: décourage l’apprentissage de modèles complexes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501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>
                <a:latin typeface="Times New Roman" charset="0"/>
                <a:ea typeface="ＭＳ Ｐゴシック" charset="0"/>
                <a:cs typeface="ＭＳ Ｐゴシック" charset="0"/>
              </a:rPr>
              <a:t>- les slides devraient être mises en ligne le mercredi de chaque semaine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5025" cy="3484563"/>
          </a:xfrm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9" y="4415866"/>
            <a:ext cx="5485745" cy="418202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굴림" charset="0"/>
              <a:cs typeface="굴림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- Note:</a:t>
            </a:r>
            <a:r>
              <a:rPr lang="fr-CA" baseline="0" dirty="0"/>
              <a:t> La définition la plus commune de la régression logistique est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</a:p>
          <a:p>
            <a:r>
              <a:rPr lang="fr-CA" baseline="0" dirty="0"/>
              <a:t>- La règle d’apprentissage n’est jamais 0, i.e. on met toujours à jour les poids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aseline="0" dirty="0"/>
              <a:t>Note: les biais ne sont pas explicitement montrées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306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41F3D-9BAC-7446-BF7F-94A8A99FCA0D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A612A-0751-9E42-95B4-628C007DB0E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3F5D-8C14-2B4D-BA4A-C833464EAF83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2C847-49EC-2741-8CB3-4070EB2432D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texte (cla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40CE75-6CB4-094F-8AB9-11F153C0DA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521364"/>
            <a:ext cx="7886700" cy="5501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de la diapositive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407573-8F40-4131-8FFF-99D38224A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1628164"/>
            <a:ext cx="7594184" cy="415831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31270278-06E2-421B-AFDD-20189BD7E7F7}"/>
              </a:ext>
            </a:extLst>
          </p:cNvPr>
          <p:cNvSpPr txBox="1">
            <a:spLocks/>
          </p:cNvSpPr>
          <p:nvPr userDrawn="1"/>
        </p:nvSpPr>
        <p:spPr>
          <a:xfrm>
            <a:off x="102905" y="6485392"/>
            <a:ext cx="196991" cy="193463"/>
          </a:xfrm>
          <a:prstGeom prst="rect">
            <a:avLst/>
          </a:prstGeom>
          <a:ln w="3175">
            <a:miter lim="400000"/>
          </a:ln>
        </p:spPr>
        <p:txBody>
          <a:bodyPr lIns="15786" tIns="15786" rIns="15786" bIns="1578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251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51515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9pPr>
          </a:lstStyle>
          <a:p>
            <a:pPr marL="0" marR="0" lvl="0" indent="0" algn="r" defTabSz="84381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fr-CA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  <a:sym typeface="Montserrat-Regular"/>
              </a:rPr>
              <a:pPr marL="0" marR="0" lvl="0" indent="0" algn="r" defTabSz="84381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CA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  <a:sym typeface="Montserrat-Regular"/>
            </a:endParaRPr>
          </a:p>
        </p:txBody>
      </p:sp>
      <p:pic>
        <p:nvPicPr>
          <p:cNvPr id="6" name="Image 37">
            <a:extLst>
              <a:ext uri="{FF2B5EF4-FFF2-40B4-BE49-F238E27FC236}">
                <a16:creationId xmlns:a16="http://schemas.microsoft.com/office/drawing/2014/main" id="{F3C5D313-1FC6-4B4D-B0EA-8AAF5F7DD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7382" y="5884839"/>
            <a:ext cx="1946618" cy="116588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FB9A0A7F-8632-47AE-82AD-46A1250274D6}"/>
              </a:ext>
            </a:extLst>
          </p:cNvPr>
          <p:cNvGrpSpPr/>
          <p:nvPr userDrawn="1"/>
        </p:nvGrpSpPr>
        <p:grpSpPr>
          <a:xfrm>
            <a:off x="726318" y="1245570"/>
            <a:ext cx="300775" cy="69515"/>
            <a:chOff x="0" y="0"/>
            <a:chExt cx="2069786" cy="35877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2CF6484-0FFD-43FE-B8B2-5436874E7034}"/>
                </a:ext>
              </a:extLst>
            </p:cNvPr>
            <p:cNvSpPr/>
            <p:nvPr/>
          </p:nvSpPr>
          <p:spPr>
            <a:xfrm>
              <a:off x="0" y="0"/>
              <a:ext cx="2069786" cy="358775"/>
            </a:xfrm>
            <a:custGeom>
              <a:avLst/>
              <a:gdLst/>
              <a:ahLst/>
              <a:cxnLst/>
              <a:rect l="l" t="t" r="r" b="b"/>
              <a:pathLst>
                <a:path w="2069786" h="358775">
                  <a:moveTo>
                    <a:pt x="0" y="0"/>
                  </a:moveTo>
                  <a:lnTo>
                    <a:pt x="2069786" y="0"/>
                  </a:lnTo>
                  <a:lnTo>
                    <a:pt x="2069786" y="358775"/>
                  </a:lnTo>
                  <a:lnTo>
                    <a:pt x="0" y="358775"/>
                  </a:lnTo>
                  <a:close/>
                </a:path>
              </a:pathLst>
            </a:custGeom>
            <a:solidFill>
              <a:srgbClr val="8CC540"/>
            </a:solidFill>
          </p:spPr>
        </p:sp>
      </p:grpSp>
    </p:spTree>
    <p:extLst>
      <p:ext uri="{BB962C8B-B14F-4D97-AF65-F5344CB8AC3E}">
        <p14:creationId xmlns:p14="http://schemas.microsoft.com/office/powerpoint/2010/main" val="78805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03225" y="6438900"/>
            <a:ext cx="1763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73413" y="64389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84950" y="6438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fld id="{ECA1FEA8-78C4-8E41-8F2A-F8A0CB1C138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1031" name="ZoneTexte 9"/>
          <p:cNvSpPr txBox="1">
            <a:spLocks noChangeArrowheads="1"/>
          </p:cNvSpPr>
          <p:nvPr/>
        </p:nvSpPr>
        <p:spPr bwMode="auto">
          <a:xfrm>
            <a:off x="7907338" y="6607175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CA" sz="1800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pathmind.com/generative-adversarial-network-ga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6.emf"/><Relationship Id="rId3" Type="http://schemas.openxmlformats.org/officeDocument/2006/relationships/image" Target="../media/image5.emf"/><Relationship Id="rId7" Type="http://schemas.openxmlformats.org/officeDocument/2006/relationships/image" Target="../media/image41.emf"/><Relationship Id="rId12" Type="http://schemas.openxmlformats.org/officeDocument/2006/relationships/image" Target="../media/image4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44.emf"/><Relationship Id="rId4" Type="http://schemas.openxmlformats.org/officeDocument/2006/relationships/image" Target="../media/image7.emf"/><Relationship Id="rId9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6.emf"/><Relationship Id="rId3" Type="http://schemas.openxmlformats.org/officeDocument/2006/relationships/image" Target="../media/image5.emf"/><Relationship Id="rId7" Type="http://schemas.openxmlformats.org/officeDocument/2006/relationships/image" Target="../media/image41.emf"/><Relationship Id="rId12" Type="http://schemas.openxmlformats.org/officeDocument/2006/relationships/image" Target="../media/image4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44.emf"/><Relationship Id="rId4" Type="http://schemas.openxmlformats.org/officeDocument/2006/relationships/image" Target="../media/image7.emf"/><Relationship Id="rId9" Type="http://schemas.openxmlformats.org/officeDocument/2006/relationships/image" Target="../media/image43.emf"/><Relationship Id="rId1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9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8.emf"/><Relationship Id="rId4" Type="http://schemas.openxmlformats.org/officeDocument/2006/relationships/image" Target="../media/image6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4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4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5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0" Type="http://schemas.openxmlformats.org/officeDocument/2006/relationships/image" Target="../media/image8.emf"/><Relationship Id="rId4" Type="http://schemas.openxmlformats.org/officeDocument/2006/relationships/image" Target="../media/image16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50" y="1280209"/>
            <a:ext cx="7677150" cy="25336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Réseau de neurones artificielle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40971" y="4453841"/>
            <a:ext cx="7543800" cy="1123950"/>
          </a:xfrm>
        </p:spPr>
        <p:txBody>
          <a:bodyPr/>
          <a:lstStyle/>
          <a:p>
            <a:pPr algn="l"/>
            <a:r>
              <a:rPr lang="en-US" altLang="en-US" sz="2000" dirty="0" err="1">
                <a:latin typeface="Calibri" pitchFamily="34" charset="0"/>
                <a:ea typeface="ＭＳ Ｐゴシック" pitchFamily="34" charset="-128"/>
              </a:rPr>
              <a:t>Professeur</a:t>
            </a:r>
            <a:r>
              <a:rPr lang="en-US" altLang="en-US" sz="2000" dirty="0">
                <a:latin typeface="Calibri" pitchFamily="34" charset="0"/>
                <a:ea typeface="ＭＳ Ｐゴシック" pitchFamily="34" charset="-128"/>
              </a:rPr>
              <a:t>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dirty="0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Par contre, on pourrait transformer l’entrée de façon à rendre le problème linéairement séparable sous cette nouvelle représentation</a:t>
            </a:r>
          </a:p>
          <a:p>
            <a:r>
              <a:rPr lang="fr-CA" dirty="0"/>
              <a:t>Dans le cas de XOR, on pourrait remplacer</a:t>
            </a:r>
          </a:p>
          <a:p>
            <a:pPr lvl="1"/>
            <a:r>
              <a:rPr lang="fr-CA" dirty="0"/>
              <a:t>       par AND(      ,      ) et </a:t>
            </a:r>
          </a:p>
          <a:p>
            <a:pPr lvl="1"/>
            <a:r>
              <a:rPr lang="fr-CA" dirty="0"/>
              <a:t>       par OR(      ,      )</a:t>
            </a:r>
          </a:p>
          <a:p>
            <a:pPr marL="0" indent="0">
              <a:buNone/>
            </a:pPr>
            <a:r>
              <a:rPr lang="fr-CA" dirty="0"/>
              <a:t>     </a:t>
            </a:r>
          </a:p>
        </p:txBody>
      </p:sp>
      <p:grpSp>
        <p:nvGrpSpPr>
          <p:cNvPr id="70" name="Grouper 69"/>
          <p:cNvGrpSpPr/>
          <p:nvPr/>
        </p:nvGrpSpPr>
        <p:grpSpPr>
          <a:xfrm>
            <a:off x="1170490" y="3788951"/>
            <a:ext cx="2373895" cy="2147753"/>
            <a:chOff x="3333271" y="3824923"/>
            <a:chExt cx="2373895" cy="2147753"/>
          </a:xfrm>
        </p:grpSpPr>
        <p:grpSp>
          <p:nvGrpSpPr>
            <p:cNvPr id="71" name="Grouper 70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74" name="Connecteur droit 73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lipse 75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7" name="ZoneTexte 76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0" name="ZoneTexte 79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72" name="Imag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sp>
        <p:nvSpPr>
          <p:cNvPr id="93" name="ZoneTexte 92"/>
          <p:cNvSpPr txBox="1"/>
          <p:nvPr/>
        </p:nvSpPr>
        <p:spPr>
          <a:xfrm>
            <a:off x="2181462" y="4464425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21814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grpSp>
        <p:nvGrpSpPr>
          <p:cNvPr id="145" name="Grouper 144"/>
          <p:cNvGrpSpPr/>
          <p:nvPr/>
        </p:nvGrpSpPr>
        <p:grpSpPr>
          <a:xfrm>
            <a:off x="4993376" y="3879637"/>
            <a:ext cx="2196738" cy="2057067"/>
            <a:chOff x="3384257" y="3915609"/>
            <a:chExt cx="2196738" cy="2057067"/>
          </a:xfrm>
        </p:grpSpPr>
        <p:cxnSp>
          <p:nvCxnSpPr>
            <p:cNvPr id="148" name="Connecteur droit 147"/>
            <p:cNvCxnSpPr/>
            <p:nvPr/>
          </p:nvCxnSpPr>
          <p:spPr>
            <a:xfrm>
              <a:off x="3695046" y="3915609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/>
            <p:cNvCxnSpPr/>
            <p:nvPr/>
          </p:nvCxnSpPr>
          <p:spPr>
            <a:xfrm>
              <a:off x="3680690" y="5634120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ZoneTexte 150"/>
            <p:cNvSpPr txBox="1"/>
            <p:nvPr/>
          </p:nvSpPr>
          <p:spPr>
            <a:xfrm>
              <a:off x="3563715" y="5634122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2" name="ZoneTexte 151"/>
            <p:cNvSpPr txBox="1"/>
            <p:nvPr/>
          </p:nvSpPr>
          <p:spPr>
            <a:xfrm>
              <a:off x="3384257" y="5447968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3" name="ZoneTexte 152"/>
            <p:cNvSpPr txBox="1"/>
            <p:nvPr/>
          </p:nvSpPr>
          <p:spPr>
            <a:xfrm>
              <a:off x="3384257" y="4038015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4" name="ZoneTexte 153"/>
            <p:cNvSpPr txBox="1"/>
            <p:nvPr/>
          </p:nvSpPr>
          <p:spPr>
            <a:xfrm>
              <a:off x="4967768" y="5620751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5" name="Ellipse 154"/>
            <p:cNvSpPr/>
            <p:nvPr/>
          </p:nvSpPr>
          <p:spPr>
            <a:xfrm>
              <a:off x="3613847" y="4149308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6" name="Ellipse 155"/>
            <p:cNvSpPr/>
            <p:nvPr/>
          </p:nvSpPr>
          <p:spPr>
            <a:xfrm>
              <a:off x="3618206" y="5540540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5002062" y="4154657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59" name="ZoneTexte 158"/>
          <p:cNvSpPr txBox="1"/>
          <p:nvPr/>
        </p:nvSpPr>
        <p:spPr>
          <a:xfrm>
            <a:off x="59533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pic>
        <p:nvPicPr>
          <p:cNvPr id="160" name="Image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83" y="2755536"/>
            <a:ext cx="252343" cy="181371"/>
          </a:xfrm>
          <a:prstGeom prst="rect">
            <a:avLst/>
          </a:prstGeom>
        </p:spPr>
      </p:pic>
      <p:pic>
        <p:nvPicPr>
          <p:cNvPr id="161" name="Image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358" y="2771411"/>
            <a:ext cx="252343" cy="181371"/>
          </a:xfrm>
          <a:prstGeom prst="rect">
            <a:avLst/>
          </a:prstGeom>
        </p:spPr>
      </p:pic>
      <p:pic>
        <p:nvPicPr>
          <p:cNvPr id="162" name="Imag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26" y="2768632"/>
            <a:ext cx="252343" cy="181371"/>
          </a:xfrm>
          <a:prstGeom prst="rect">
            <a:avLst/>
          </a:prstGeom>
        </p:spPr>
      </p:pic>
      <p:pic>
        <p:nvPicPr>
          <p:cNvPr id="163" name="Imag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83" y="3098040"/>
            <a:ext cx="252343" cy="181371"/>
          </a:xfrm>
          <a:prstGeom prst="rect">
            <a:avLst/>
          </a:prstGeom>
        </p:spPr>
      </p:pic>
      <p:pic>
        <p:nvPicPr>
          <p:cNvPr id="164" name="Imag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40" y="3105182"/>
            <a:ext cx="252343" cy="181371"/>
          </a:xfrm>
          <a:prstGeom prst="rect">
            <a:avLst/>
          </a:prstGeom>
        </p:spPr>
      </p:pic>
      <p:pic>
        <p:nvPicPr>
          <p:cNvPr id="165" name="Imag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08" y="3102403"/>
            <a:ext cx="252343" cy="181371"/>
          </a:xfrm>
          <a:prstGeom prst="rect">
            <a:avLst/>
          </a:prstGeom>
        </p:spPr>
      </p:pic>
      <p:grpSp>
        <p:nvGrpSpPr>
          <p:cNvPr id="169" name="Grouper 168"/>
          <p:cNvGrpSpPr/>
          <p:nvPr/>
        </p:nvGrpSpPr>
        <p:grpSpPr>
          <a:xfrm>
            <a:off x="6849716" y="5613849"/>
            <a:ext cx="1433055" cy="369332"/>
            <a:chOff x="5953362" y="2567575"/>
            <a:chExt cx="1433055" cy="369332"/>
          </a:xfrm>
        </p:grpSpPr>
        <p:sp>
          <p:nvSpPr>
            <p:cNvPr id="166" name="ZoneTexte 165"/>
            <p:cNvSpPr txBox="1"/>
            <p:nvPr/>
          </p:nvSpPr>
          <p:spPr>
            <a:xfrm>
              <a:off x="5953362" y="2567575"/>
              <a:ext cx="1433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AND(      ,      ) </a:t>
              </a:r>
            </a:p>
          </p:txBody>
        </p:sp>
        <p:pic>
          <p:nvPicPr>
            <p:cNvPr id="167" name="Image 1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1110" y="2721039"/>
              <a:ext cx="252343" cy="181371"/>
            </a:xfrm>
            <a:prstGeom prst="rect">
              <a:avLst/>
            </a:prstGeom>
          </p:spPr>
        </p:pic>
        <p:pic>
          <p:nvPicPr>
            <p:cNvPr id="168" name="Image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678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72" name="Grouper 171"/>
          <p:cNvGrpSpPr/>
          <p:nvPr/>
        </p:nvGrpSpPr>
        <p:grpSpPr>
          <a:xfrm>
            <a:off x="4095477" y="3581750"/>
            <a:ext cx="1286643" cy="369332"/>
            <a:chOff x="5953362" y="2567575"/>
            <a:chExt cx="1286643" cy="369332"/>
          </a:xfrm>
        </p:grpSpPr>
        <p:sp>
          <p:nvSpPr>
            <p:cNvPr id="173" name="ZoneTexte 172"/>
            <p:cNvSpPr txBox="1"/>
            <p:nvPr/>
          </p:nvSpPr>
          <p:spPr>
            <a:xfrm>
              <a:off x="5953362" y="2567575"/>
              <a:ext cx="1286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OR(      ,      ) </a:t>
              </a:r>
            </a:p>
          </p:txBody>
        </p:sp>
        <p:pic>
          <p:nvPicPr>
            <p:cNvPr id="174" name="Image 1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235" y="2721039"/>
              <a:ext cx="252343" cy="181371"/>
            </a:xfrm>
            <a:prstGeom prst="rect">
              <a:avLst/>
            </a:prstGeom>
          </p:spPr>
        </p:pic>
        <p:pic>
          <p:nvPicPr>
            <p:cNvPr id="175" name="Image 1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803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81" name="Grouper 180"/>
          <p:cNvGrpSpPr/>
          <p:nvPr/>
        </p:nvGrpSpPr>
        <p:grpSpPr>
          <a:xfrm>
            <a:off x="1647596" y="3395603"/>
            <a:ext cx="5179798" cy="2748071"/>
            <a:chOff x="1647596" y="3395603"/>
            <a:chExt cx="5179798" cy="2748071"/>
          </a:xfrm>
        </p:grpSpPr>
        <p:sp>
          <p:nvSpPr>
            <p:cNvPr id="176" name="Forme libre 175"/>
            <p:cNvSpPr/>
            <p:nvPr/>
          </p:nvSpPr>
          <p:spPr>
            <a:xfrm>
              <a:off x="1666875" y="5699125"/>
              <a:ext cx="3508375" cy="444549"/>
            </a:xfrm>
            <a:custGeom>
              <a:avLst/>
              <a:gdLst>
                <a:gd name="connsiteX0" fmla="*/ 0 w 3508375"/>
                <a:gd name="connsiteY0" fmla="*/ 0 h 444549"/>
                <a:gd name="connsiteX1" fmla="*/ 2063750 w 3508375"/>
                <a:gd name="connsiteY1" fmla="*/ 444500 h 444549"/>
                <a:gd name="connsiteX2" fmla="*/ 3508375 w 3508375"/>
                <a:gd name="connsiteY2" fmla="*/ 31750 h 4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8375" h="444549">
                  <a:moveTo>
                    <a:pt x="0" y="0"/>
                  </a:moveTo>
                  <a:cubicBezTo>
                    <a:pt x="739510" y="219604"/>
                    <a:pt x="1479021" y="439208"/>
                    <a:pt x="2063750" y="444500"/>
                  </a:cubicBezTo>
                  <a:cubicBezTo>
                    <a:pt x="2648479" y="449792"/>
                    <a:pt x="3508375" y="31750"/>
                    <a:pt x="3508375" y="3175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7" name="Forme libre 176"/>
            <p:cNvSpPr/>
            <p:nvPr/>
          </p:nvSpPr>
          <p:spPr>
            <a:xfrm>
              <a:off x="3029530" y="4397375"/>
              <a:ext cx="2209220" cy="1120562"/>
            </a:xfrm>
            <a:custGeom>
              <a:avLst/>
              <a:gdLst>
                <a:gd name="connsiteX0" fmla="*/ 0 w 2238375"/>
                <a:gd name="connsiteY0" fmla="*/ 1000125 h 1000125"/>
                <a:gd name="connsiteX1" fmla="*/ 1651000 w 2238375"/>
                <a:gd name="connsiteY1" fmla="*/ 698500 h 1000125"/>
                <a:gd name="connsiteX2" fmla="*/ 2238375 w 2238375"/>
                <a:gd name="connsiteY2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75" h="1000125">
                  <a:moveTo>
                    <a:pt x="0" y="1000125"/>
                  </a:moveTo>
                  <a:cubicBezTo>
                    <a:pt x="638969" y="932656"/>
                    <a:pt x="1277938" y="865187"/>
                    <a:pt x="1651000" y="698500"/>
                  </a:cubicBezTo>
                  <a:cubicBezTo>
                    <a:pt x="2024062" y="531813"/>
                    <a:pt x="2238375" y="0"/>
                    <a:pt x="2238375" y="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8" name="Forme libre 177"/>
            <p:cNvSpPr/>
            <p:nvPr/>
          </p:nvSpPr>
          <p:spPr>
            <a:xfrm>
              <a:off x="1647596" y="4238625"/>
              <a:ext cx="3464154" cy="413142"/>
            </a:xfrm>
            <a:custGeom>
              <a:avLst/>
              <a:gdLst>
                <a:gd name="connsiteX0" fmla="*/ 0 w 3365500"/>
                <a:gd name="connsiteY0" fmla="*/ 0 h 413142"/>
                <a:gd name="connsiteX1" fmla="*/ 1905000 w 3365500"/>
                <a:gd name="connsiteY1" fmla="*/ 412750 h 413142"/>
                <a:gd name="connsiteX2" fmla="*/ 3365500 w 3365500"/>
                <a:gd name="connsiteY2" fmla="*/ 79375 h 4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0" h="413142">
                  <a:moveTo>
                    <a:pt x="0" y="0"/>
                  </a:moveTo>
                  <a:cubicBezTo>
                    <a:pt x="672041" y="199760"/>
                    <a:pt x="1344083" y="399521"/>
                    <a:pt x="1905000" y="412750"/>
                  </a:cubicBezTo>
                  <a:cubicBezTo>
                    <a:pt x="2465917" y="425979"/>
                    <a:pt x="3137958" y="100542"/>
                    <a:pt x="3365500" y="79375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9" name="Forme libre 178"/>
            <p:cNvSpPr/>
            <p:nvPr/>
          </p:nvSpPr>
          <p:spPr>
            <a:xfrm>
              <a:off x="3016250" y="3395603"/>
              <a:ext cx="3811144" cy="652522"/>
            </a:xfrm>
            <a:custGeom>
              <a:avLst/>
              <a:gdLst>
                <a:gd name="connsiteX0" fmla="*/ 0 w 3811144"/>
                <a:gd name="connsiteY0" fmla="*/ 589022 h 652522"/>
                <a:gd name="connsiteX1" fmla="*/ 1714500 w 3811144"/>
                <a:gd name="connsiteY1" fmla="*/ 17522 h 652522"/>
                <a:gd name="connsiteX2" fmla="*/ 3603625 w 3811144"/>
                <a:gd name="connsiteY2" fmla="*/ 192147 h 652522"/>
                <a:gd name="connsiteX3" fmla="*/ 3762375 w 3811144"/>
                <a:gd name="connsiteY3" fmla="*/ 652522 h 65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1144" h="652522">
                  <a:moveTo>
                    <a:pt x="0" y="589022"/>
                  </a:moveTo>
                  <a:cubicBezTo>
                    <a:pt x="556948" y="336345"/>
                    <a:pt x="1113896" y="83668"/>
                    <a:pt x="1714500" y="17522"/>
                  </a:cubicBezTo>
                  <a:cubicBezTo>
                    <a:pt x="2315104" y="-48624"/>
                    <a:pt x="3262313" y="86314"/>
                    <a:pt x="3603625" y="192147"/>
                  </a:cubicBezTo>
                  <a:cubicBezTo>
                    <a:pt x="3944938" y="297980"/>
                    <a:pt x="3762375" y="652522"/>
                    <a:pt x="3762375" y="652522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80" name="Connecteur droit 179"/>
          <p:cNvCxnSpPr>
            <a:stCxn id="152" idx="0"/>
          </p:cNvCxnSpPr>
          <p:nvPr/>
        </p:nvCxnSpPr>
        <p:spPr>
          <a:xfrm flipV="1">
            <a:off x="5137707" y="3879637"/>
            <a:ext cx="1633895" cy="153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5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Réseau</a:t>
            </a:r>
            <a:r>
              <a:rPr lang="en-CA" dirty="0"/>
              <a:t> de neurones </a:t>
            </a:r>
            <a:r>
              <a:rPr lang="en-CA" dirty="0" err="1"/>
              <a:t>artificiel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38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Quatrième algorithme: </a:t>
            </a:r>
            <a:br>
              <a:rPr lang="fr-CA" dirty="0"/>
            </a:br>
            <a:r>
              <a:rPr lang="fr-CA" dirty="0"/>
              <a:t>réseau de neurones artificiel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946571" cy="696365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apprendre les poids du </a:t>
            </a:r>
            <a:r>
              <a:rPr lang="fr-CA" dirty="0" err="1"/>
              <a:t>classifieur</a:t>
            </a:r>
            <a:r>
              <a:rPr lang="fr-CA" dirty="0"/>
              <a:t> linéaire </a:t>
            </a:r>
            <a:r>
              <a:rPr lang="fr-CA" b="1" dirty="0"/>
              <a:t>et</a:t>
            </a:r>
            <a:r>
              <a:rPr lang="fr-CA" dirty="0"/>
              <a:t> une transformation qui va rendre le problème linéairement séparable</a:t>
            </a:r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cxnSp>
        <p:nvCxnSpPr>
          <p:cNvPr id="50" name="Connecteur droit avec flèche 99">
            <a:extLst>
              <a:ext uri="{FF2B5EF4-FFF2-40B4-BE49-F238E27FC236}">
                <a16:creationId xmlns:a16="http://schemas.microsoft.com/office/drawing/2014/main" id="{08968B20-E822-4848-B64B-A1BD6AFE7C94}"/>
              </a:ext>
            </a:extLst>
          </p:cNvPr>
          <p:cNvCxnSpPr/>
          <p:nvPr/>
        </p:nvCxnSpPr>
        <p:spPr>
          <a:xfrm>
            <a:off x="6000228" y="3115310"/>
            <a:ext cx="517137" cy="54317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00">
            <a:extLst>
              <a:ext uri="{FF2B5EF4-FFF2-40B4-BE49-F238E27FC236}">
                <a16:creationId xmlns:a16="http://schemas.microsoft.com/office/drawing/2014/main" id="{9049E1E2-40A8-4E71-A2CD-D48EF486F410}"/>
              </a:ext>
            </a:extLst>
          </p:cNvPr>
          <p:cNvCxnSpPr/>
          <p:nvPr/>
        </p:nvCxnSpPr>
        <p:spPr>
          <a:xfrm flipV="1">
            <a:off x="6000228" y="3956744"/>
            <a:ext cx="526101" cy="48798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er 101">
            <a:extLst>
              <a:ext uri="{FF2B5EF4-FFF2-40B4-BE49-F238E27FC236}">
                <a16:creationId xmlns:a16="http://schemas.microsoft.com/office/drawing/2014/main" id="{3616873E-6F3C-4DB0-89A0-88C2522956C4}"/>
              </a:ext>
            </a:extLst>
          </p:cNvPr>
          <p:cNvGrpSpPr/>
          <p:nvPr/>
        </p:nvGrpSpPr>
        <p:grpSpPr>
          <a:xfrm>
            <a:off x="6481505" y="3525487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9" name="Ellipse 102">
              <a:extLst>
                <a:ext uri="{FF2B5EF4-FFF2-40B4-BE49-F238E27FC236}">
                  <a16:creationId xmlns:a16="http://schemas.microsoft.com/office/drawing/2014/main" id="{AC5E1C35-7FF4-4681-9C39-1E956C6E0607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" name="ZoneTexte 103">
              <a:extLst>
                <a:ext uri="{FF2B5EF4-FFF2-40B4-BE49-F238E27FC236}">
                  <a16:creationId xmlns:a16="http://schemas.microsoft.com/office/drawing/2014/main" id="{922726EB-AB36-4B11-8D8F-BF49F690002B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53" name="ZoneTexte 104">
            <a:extLst>
              <a:ext uri="{FF2B5EF4-FFF2-40B4-BE49-F238E27FC236}">
                <a16:creationId xmlns:a16="http://schemas.microsoft.com/office/drawing/2014/main" id="{2792B0A5-1F36-4B81-A64A-3A8D78A86295}"/>
              </a:ext>
            </a:extLst>
          </p:cNvPr>
          <p:cNvSpPr txBox="1"/>
          <p:nvPr/>
        </p:nvSpPr>
        <p:spPr>
          <a:xfrm>
            <a:off x="6166444" y="300064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54" name="ZoneTexte 105">
            <a:extLst>
              <a:ext uri="{FF2B5EF4-FFF2-40B4-BE49-F238E27FC236}">
                <a16:creationId xmlns:a16="http://schemas.microsoft.com/office/drawing/2014/main" id="{E3B74DB5-1C88-4C2C-8E28-EC3C3CC581AC}"/>
              </a:ext>
            </a:extLst>
          </p:cNvPr>
          <p:cNvSpPr txBox="1"/>
          <p:nvPr/>
        </p:nvSpPr>
        <p:spPr>
          <a:xfrm>
            <a:off x="6190493" y="4128439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55" name="Grouper 106">
            <a:extLst>
              <a:ext uri="{FF2B5EF4-FFF2-40B4-BE49-F238E27FC236}">
                <a16:creationId xmlns:a16="http://schemas.microsoft.com/office/drawing/2014/main" id="{51096821-E278-4441-9B69-4A6C7F4BEBDE}"/>
              </a:ext>
            </a:extLst>
          </p:cNvPr>
          <p:cNvGrpSpPr/>
          <p:nvPr/>
        </p:nvGrpSpPr>
        <p:grpSpPr>
          <a:xfrm>
            <a:off x="4879713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7" name="Ellipse 107">
              <a:extLst>
                <a:ext uri="{FF2B5EF4-FFF2-40B4-BE49-F238E27FC236}">
                  <a16:creationId xmlns:a16="http://schemas.microsoft.com/office/drawing/2014/main" id="{9A07632C-7CAC-493D-9B14-D689E6484D6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8" name="ZoneTexte 108">
              <a:extLst>
                <a:ext uri="{FF2B5EF4-FFF2-40B4-BE49-F238E27FC236}">
                  <a16:creationId xmlns:a16="http://schemas.microsoft.com/office/drawing/2014/main" id="{03539773-B8AB-4AA4-B97F-6B8B00BDE4B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56" name="Grouper 109">
            <a:extLst>
              <a:ext uri="{FF2B5EF4-FFF2-40B4-BE49-F238E27FC236}">
                <a16:creationId xmlns:a16="http://schemas.microsoft.com/office/drawing/2014/main" id="{AADC296C-AC13-402F-9ECE-14A2BACFDEA8}"/>
              </a:ext>
            </a:extLst>
          </p:cNvPr>
          <p:cNvGrpSpPr/>
          <p:nvPr/>
        </p:nvGrpSpPr>
        <p:grpSpPr>
          <a:xfrm>
            <a:off x="4879713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5" name="Ellipse 110">
              <a:extLst>
                <a:ext uri="{FF2B5EF4-FFF2-40B4-BE49-F238E27FC236}">
                  <a16:creationId xmlns:a16="http://schemas.microsoft.com/office/drawing/2014/main" id="{468F6ACB-3032-47F9-B016-EC9DA75FAE9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6" name="ZoneTexte 111">
              <a:extLst>
                <a:ext uri="{FF2B5EF4-FFF2-40B4-BE49-F238E27FC236}">
                  <a16:creationId xmlns:a16="http://schemas.microsoft.com/office/drawing/2014/main" id="{FDD14CAE-9947-40A2-9A28-E68806684D0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58" name="Grouper 112">
            <a:extLst>
              <a:ext uri="{FF2B5EF4-FFF2-40B4-BE49-F238E27FC236}">
                <a16:creationId xmlns:a16="http://schemas.microsoft.com/office/drawing/2014/main" id="{62E208FC-0AD3-4AE0-A83D-F96F7B2BB1AF}"/>
              </a:ext>
            </a:extLst>
          </p:cNvPr>
          <p:cNvGrpSpPr/>
          <p:nvPr/>
        </p:nvGrpSpPr>
        <p:grpSpPr>
          <a:xfrm>
            <a:off x="3045984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3" name="Ellipse 113">
              <a:extLst>
                <a:ext uri="{FF2B5EF4-FFF2-40B4-BE49-F238E27FC236}">
                  <a16:creationId xmlns:a16="http://schemas.microsoft.com/office/drawing/2014/main" id="{67E43622-7009-488C-AA83-375C6613FA7B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4" name="ZoneTexte 114">
              <a:extLst>
                <a:ext uri="{FF2B5EF4-FFF2-40B4-BE49-F238E27FC236}">
                  <a16:creationId xmlns:a16="http://schemas.microsoft.com/office/drawing/2014/main" id="{0A6389BE-ED31-4EDA-BCED-47DB154EB380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59" name="Grouper 115">
            <a:extLst>
              <a:ext uri="{FF2B5EF4-FFF2-40B4-BE49-F238E27FC236}">
                <a16:creationId xmlns:a16="http://schemas.microsoft.com/office/drawing/2014/main" id="{504E35D9-1B64-4B89-8CC7-945ED2D18AB4}"/>
              </a:ext>
            </a:extLst>
          </p:cNvPr>
          <p:cNvGrpSpPr/>
          <p:nvPr/>
        </p:nvGrpSpPr>
        <p:grpSpPr>
          <a:xfrm>
            <a:off x="3045984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1" name="Ellipse 116">
              <a:extLst>
                <a:ext uri="{FF2B5EF4-FFF2-40B4-BE49-F238E27FC236}">
                  <a16:creationId xmlns:a16="http://schemas.microsoft.com/office/drawing/2014/main" id="{337F30AF-762D-4E6C-BF1F-C3BC9F59E1A4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2" name="ZoneTexte 117">
              <a:extLst>
                <a:ext uri="{FF2B5EF4-FFF2-40B4-BE49-F238E27FC236}">
                  <a16:creationId xmlns:a16="http://schemas.microsoft.com/office/drawing/2014/main" id="{0F2B21E2-6C10-45C6-9CF6-1590689DFA2D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60" name="ZoneTexte 118">
            <a:extLst>
              <a:ext uri="{FF2B5EF4-FFF2-40B4-BE49-F238E27FC236}">
                <a16:creationId xmlns:a16="http://schemas.microsoft.com/office/drawing/2014/main" id="{A2FE489C-631D-4D41-A61C-A1DCAE58A601}"/>
              </a:ext>
            </a:extLst>
          </p:cNvPr>
          <p:cNvSpPr txBox="1"/>
          <p:nvPr/>
        </p:nvSpPr>
        <p:spPr>
          <a:xfrm>
            <a:off x="1789026" y="282214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61" name="ZoneTexte 119">
            <a:extLst>
              <a:ext uri="{FF2B5EF4-FFF2-40B4-BE49-F238E27FC236}">
                <a16:creationId xmlns:a16="http://schemas.microsoft.com/office/drawing/2014/main" id="{C829ED2C-FD66-40C1-8FF2-F39A79DCD297}"/>
              </a:ext>
            </a:extLst>
          </p:cNvPr>
          <p:cNvSpPr txBox="1"/>
          <p:nvPr/>
        </p:nvSpPr>
        <p:spPr>
          <a:xfrm>
            <a:off x="1789026" y="423615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92AD3B-09A2-422B-8A07-1C03AF235FA5}"/>
              </a:ext>
            </a:extLst>
          </p:cNvPr>
          <p:cNvSpPr/>
          <p:nvPr/>
        </p:nvSpPr>
        <p:spPr>
          <a:xfrm>
            <a:off x="1717766" y="2811356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9A902C-E12F-4355-B8FC-3842B5387C19}"/>
              </a:ext>
            </a:extLst>
          </p:cNvPr>
          <p:cNvSpPr/>
          <p:nvPr/>
        </p:nvSpPr>
        <p:spPr>
          <a:xfrm>
            <a:off x="1689536" y="4230850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2" name="Connecteur droit avec flèche 123">
            <a:extLst>
              <a:ext uri="{FF2B5EF4-FFF2-40B4-BE49-F238E27FC236}">
                <a16:creationId xmlns:a16="http://schemas.microsoft.com/office/drawing/2014/main" id="{3FBEFEF3-C498-4631-ACC4-8D8B623A5864}"/>
              </a:ext>
            </a:extLst>
          </p:cNvPr>
          <p:cNvCxnSpPr/>
          <p:nvPr/>
        </p:nvCxnSpPr>
        <p:spPr>
          <a:xfrm>
            <a:off x="4183524" y="3070609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124">
            <a:extLst>
              <a:ext uri="{FF2B5EF4-FFF2-40B4-BE49-F238E27FC236}">
                <a16:creationId xmlns:a16="http://schemas.microsoft.com/office/drawing/2014/main" id="{06A9BAC7-9030-47CC-99EC-07BA1D1990F8}"/>
              </a:ext>
            </a:extLst>
          </p:cNvPr>
          <p:cNvCxnSpPr/>
          <p:nvPr/>
        </p:nvCxnSpPr>
        <p:spPr>
          <a:xfrm>
            <a:off x="4183524" y="4486708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125">
            <a:extLst>
              <a:ext uri="{FF2B5EF4-FFF2-40B4-BE49-F238E27FC236}">
                <a16:creationId xmlns:a16="http://schemas.microsoft.com/office/drawing/2014/main" id="{058D0812-13A3-4E08-A9D0-66981EE74AE6}"/>
              </a:ext>
            </a:extLst>
          </p:cNvPr>
          <p:cNvCxnSpPr/>
          <p:nvPr/>
        </p:nvCxnSpPr>
        <p:spPr>
          <a:xfrm>
            <a:off x="4140885" y="3212878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126">
            <a:extLst>
              <a:ext uri="{FF2B5EF4-FFF2-40B4-BE49-F238E27FC236}">
                <a16:creationId xmlns:a16="http://schemas.microsoft.com/office/drawing/2014/main" id="{EE0BD712-5153-4556-9628-F16A5C979670}"/>
              </a:ext>
            </a:extLst>
          </p:cNvPr>
          <p:cNvCxnSpPr/>
          <p:nvPr/>
        </p:nvCxnSpPr>
        <p:spPr>
          <a:xfrm>
            <a:off x="4163626" y="3179293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127">
            <a:extLst>
              <a:ext uri="{FF2B5EF4-FFF2-40B4-BE49-F238E27FC236}">
                <a16:creationId xmlns:a16="http://schemas.microsoft.com/office/drawing/2014/main" id="{74AEC370-C732-4933-8EED-D5B5D65AB233}"/>
              </a:ext>
            </a:extLst>
          </p:cNvPr>
          <p:cNvCxnSpPr/>
          <p:nvPr/>
        </p:nvCxnSpPr>
        <p:spPr>
          <a:xfrm>
            <a:off x="2311687" y="3062582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128">
            <a:extLst>
              <a:ext uri="{FF2B5EF4-FFF2-40B4-BE49-F238E27FC236}">
                <a16:creationId xmlns:a16="http://schemas.microsoft.com/office/drawing/2014/main" id="{0DB82F48-303E-4393-8DEA-BFFD78BE4302}"/>
              </a:ext>
            </a:extLst>
          </p:cNvPr>
          <p:cNvCxnSpPr/>
          <p:nvPr/>
        </p:nvCxnSpPr>
        <p:spPr>
          <a:xfrm>
            <a:off x="2311687" y="4478681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129">
            <a:extLst>
              <a:ext uri="{FF2B5EF4-FFF2-40B4-BE49-F238E27FC236}">
                <a16:creationId xmlns:a16="http://schemas.microsoft.com/office/drawing/2014/main" id="{18C43570-DC5A-4C17-BC08-E66D415956F6}"/>
              </a:ext>
            </a:extLst>
          </p:cNvPr>
          <p:cNvCxnSpPr/>
          <p:nvPr/>
        </p:nvCxnSpPr>
        <p:spPr>
          <a:xfrm>
            <a:off x="2269048" y="3204851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130">
            <a:extLst>
              <a:ext uri="{FF2B5EF4-FFF2-40B4-BE49-F238E27FC236}">
                <a16:creationId xmlns:a16="http://schemas.microsoft.com/office/drawing/2014/main" id="{5AB291CB-B5B0-47C4-8BE2-FBE478A8E59F}"/>
              </a:ext>
            </a:extLst>
          </p:cNvPr>
          <p:cNvCxnSpPr/>
          <p:nvPr/>
        </p:nvCxnSpPr>
        <p:spPr>
          <a:xfrm>
            <a:off x="2291789" y="3171266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ZoneTexte 131">
            <a:extLst>
              <a:ext uri="{FF2B5EF4-FFF2-40B4-BE49-F238E27FC236}">
                <a16:creationId xmlns:a16="http://schemas.microsoft.com/office/drawing/2014/main" id="{F3A42FD2-E977-49BF-9F7E-B341F4A44003}"/>
              </a:ext>
            </a:extLst>
          </p:cNvPr>
          <p:cNvSpPr txBox="1"/>
          <p:nvPr/>
        </p:nvSpPr>
        <p:spPr>
          <a:xfrm>
            <a:off x="4193189" y="270988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88" name="ZoneTexte 132">
            <a:extLst>
              <a:ext uri="{FF2B5EF4-FFF2-40B4-BE49-F238E27FC236}">
                <a16:creationId xmlns:a16="http://schemas.microsoft.com/office/drawing/2014/main" id="{7A6C66AB-E348-47DA-A3BA-A2C7B4056605}"/>
              </a:ext>
            </a:extLst>
          </p:cNvPr>
          <p:cNvSpPr txBox="1"/>
          <p:nvPr/>
        </p:nvSpPr>
        <p:spPr>
          <a:xfrm>
            <a:off x="4239585" y="3181431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89" name="ZoneTexte 134">
            <a:extLst>
              <a:ext uri="{FF2B5EF4-FFF2-40B4-BE49-F238E27FC236}">
                <a16:creationId xmlns:a16="http://schemas.microsoft.com/office/drawing/2014/main" id="{7BDD8B0F-2C0C-42FB-8465-21666798104A}"/>
              </a:ext>
            </a:extLst>
          </p:cNvPr>
          <p:cNvSpPr txBox="1"/>
          <p:nvPr/>
        </p:nvSpPr>
        <p:spPr>
          <a:xfrm>
            <a:off x="4233618" y="40320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90" name="ZoneTexte 135">
            <a:extLst>
              <a:ext uri="{FF2B5EF4-FFF2-40B4-BE49-F238E27FC236}">
                <a16:creationId xmlns:a16="http://schemas.microsoft.com/office/drawing/2014/main" id="{B4604440-D7A4-4AEB-A200-2D515A3B3E3C}"/>
              </a:ext>
            </a:extLst>
          </p:cNvPr>
          <p:cNvSpPr txBox="1"/>
          <p:nvPr/>
        </p:nvSpPr>
        <p:spPr>
          <a:xfrm>
            <a:off x="4242145" y="440431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93" name="ZoneTexte 136">
            <a:extLst>
              <a:ext uri="{FF2B5EF4-FFF2-40B4-BE49-F238E27FC236}">
                <a16:creationId xmlns:a16="http://schemas.microsoft.com/office/drawing/2014/main" id="{1B38BD54-B0AC-4078-A97C-1D591B35BC37}"/>
              </a:ext>
            </a:extLst>
          </p:cNvPr>
          <p:cNvSpPr txBox="1"/>
          <p:nvPr/>
        </p:nvSpPr>
        <p:spPr>
          <a:xfrm>
            <a:off x="2311687" y="2710947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94" name="ZoneTexte 137">
            <a:extLst>
              <a:ext uri="{FF2B5EF4-FFF2-40B4-BE49-F238E27FC236}">
                <a16:creationId xmlns:a16="http://schemas.microsoft.com/office/drawing/2014/main" id="{2EBAEC60-E8D2-4E9E-8BB8-312F52FA5B00}"/>
              </a:ext>
            </a:extLst>
          </p:cNvPr>
          <p:cNvSpPr txBox="1"/>
          <p:nvPr/>
        </p:nvSpPr>
        <p:spPr>
          <a:xfrm>
            <a:off x="2358082" y="318249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99" name="ZoneTexte 138">
            <a:extLst>
              <a:ext uri="{FF2B5EF4-FFF2-40B4-BE49-F238E27FC236}">
                <a16:creationId xmlns:a16="http://schemas.microsoft.com/office/drawing/2014/main" id="{0ED38159-32B5-4B26-8AE6-60F67F8825D4}"/>
              </a:ext>
            </a:extLst>
          </p:cNvPr>
          <p:cNvSpPr txBox="1"/>
          <p:nvPr/>
        </p:nvSpPr>
        <p:spPr>
          <a:xfrm>
            <a:off x="2352115" y="4033136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100" name="ZoneTexte 139">
            <a:extLst>
              <a:ext uri="{FF2B5EF4-FFF2-40B4-BE49-F238E27FC236}">
                <a16:creationId xmlns:a16="http://schemas.microsoft.com/office/drawing/2014/main" id="{19C8E734-8D05-4FE8-8CA2-FAF2DCD0641B}"/>
              </a:ext>
            </a:extLst>
          </p:cNvPr>
          <p:cNvSpPr txBox="1"/>
          <p:nvPr/>
        </p:nvSpPr>
        <p:spPr>
          <a:xfrm>
            <a:off x="2360643" y="44053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3F08D9-724B-4EBC-9FAF-D5A4C507DE95}"/>
              </a:ext>
            </a:extLst>
          </p:cNvPr>
          <p:cNvCxnSpPr>
            <a:cxnSpLocks/>
          </p:cNvCxnSpPr>
          <p:nvPr/>
        </p:nvCxnSpPr>
        <p:spPr>
          <a:xfrm flipV="1">
            <a:off x="1970314" y="4887687"/>
            <a:ext cx="0" cy="3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F2DE114-F16D-4A47-AD0F-F8ED55C75DA8}"/>
              </a:ext>
            </a:extLst>
          </p:cNvPr>
          <p:cNvCxnSpPr>
            <a:cxnSpLocks/>
          </p:cNvCxnSpPr>
          <p:nvPr/>
        </p:nvCxnSpPr>
        <p:spPr>
          <a:xfrm flipV="1">
            <a:off x="7227631" y="4762502"/>
            <a:ext cx="0" cy="386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C0695B16-CB1D-4C01-A05B-C92FE8817269}"/>
              </a:ext>
            </a:extLst>
          </p:cNvPr>
          <p:cNvSpPr/>
          <p:nvPr/>
        </p:nvSpPr>
        <p:spPr>
          <a:xfrm rot="16200000">
            <a:off x="4385648" y="3717211"/>
            <a:ext cx="353218" cy="2777685"/>
          </a:xfrm>
          <a:prstGeom prst="leftBrace">
            <a:avLst>
              <a:gd name="adj1" fmla="val 0"/>
              <a:gd name="adj2" fmla="val 493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5C3DC-0984-4257-A375-E1357DBAAD54}"/>
              </a:ext>
            </a:extLst>
          </p:cNvPr>
          <p:cNvSpPr txBox="1"/>
          <p:nvPr/>
        </p:nvSpPr>
        <p:spPr>
          <a:xfrm>
            <a:off x="1669461" y="5427324"/>
            <a:ext cx="89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191A24-06B0-4AEC-A888-D8BE72278297}"/>
              </a:ext>
            </a:extLst>
          </p:cNvPr>
          <p:cNvSpPr txBox="1"/>
          <p:nvPr/>
        </p:nvSpPr>
        <p:spPr>
          <a:xfrm>
            <a:off x="6284586" y="542732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de sortie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7E8424F-8887-4D23-BBD1-65665ECBBA3A}"/>
              </a:ext>
            </a:extLst>
          </p:cNvPr>
          <p:cNvSpPr txBox="1"/>
          <p:nvPr/>
        </p:nvSpPr>
        <p:spPr>
          <a:xfrm>
            <a:off x="3663451" y="5427324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cachée</a:t>
            </a:r>
          </a:p>
        </p:txBody>
      </p:sp>
      <p:cxnSp>
        <p:nvCxnSpPr>
          <p:cNvPr id="114" name="Connecteur droit avec flèche 99">
            <a:extLst>
              <a:ext uri="{FF2B5EF4-FFF2-40B4-BE49-F238E27FC236}">
                <a16:creationId xmlns:a16="http://schemas.microsoft.com/office/drawing/2014/main" id="{E5A967A9-5107-4BD7-85CD-7695070F1CB8}"/>
              </a:ext>
            </a:extLst>
          </p:cNvPr>
          <p:cNvCxnSpPr>
            <a:cxnSpLocks/>
          </p:cNvCxnSpPr>
          <p:nvPr/>
        </p:nvCxnSpPr>
        <p:spPr>
          <a:xfrm flipV="1">
            <a:off x="7570139" y="3811698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E82B458-BFD7-D3C1-B001-3A4D451DD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6135415"/>
                  </p:ext>
                </p:extLst>
              </p:nvPr>
            </p:nvGraphicFramePr>
            <p:xfrm>
              <a:off x="8048123" y="2495439"/>
              <a:ext cx="571853" cy="428890"/>
            </p:xfrm>
            <a:graphic>
              <a:graphicData uri="http://schemas.microsoft.com/office/powerpoint/2016/slidezoom">
                <pslz:sldZm>
                  <pslz:sldZmObj sldId="289" cId="2043587431">
                    <pslz:zmPr id="{EE156F5C-79C3-4ECE-BD5E-2805E617370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1853" cy="4288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DE82B458-BFD7-D3C1-B001-3A4D451DD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8123" y="2495439"/>
                <a:ext cx="571853" cy="4288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64EEDE92-A6D1-201D-6B41-79092B3683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1077320"/>
                  </p:ext>
                </p:extLst>
              </p:nvPr>
            </p:nvGraphicFramePr>
            <p:xfrm>
              <a:off x="8018785" y="4373187"/>
              <a:ext cx="525548" cy="394161"/>
            </p:xfrm>
            <a:graphic>
              <a:graphicData uri="http://schemas.microsoft.com/office/powerpoint/2016/slidezoom">
                <pslz:sldZm>
                  <pslz:sldZmObj sldId="4530" cId="3375036596">
                    <pslz:zmPr id="{08B4798B-DAE2-4A7E-9003-04BB06EB985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5548" cy="3941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64EEDE92-A6D1-201D-6B41-79092B3683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18785" y="4373187"/>
                <a:ext cx="525548" cy="3941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05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62F1A-0881-4876-9088-8C4D39EE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71" y="1013410"/>
            <a:ext cx="5169464" cy="2696329"/>
          </a:xfrm>
          <a:prstGeom prst="rect">
            <a:avLst/>
          </a:prstGeom>
        </p:spPr>
      </p:pic>
      <p:grpSp>
        <p:nvGrpSpPr>
          <p:cNvPr id="57" name="Grouper 47">
            <a:extLst>
              <a:ext uri="{FF2B5EF4-FFF2-40B4-BE49-F238E27FC236}">
                <a16:creationId xmlns:a16="http://schemas.microsoft.com/office/drawing/2014/main" id="{E631CB54-9F8B-4BD5-B7CA-C43419553852}"/>
              </a:ext>
            </a:extLst>
          </p:cNvPr>
          <p:cNvGrpSpPr/>
          <p:nvPr/>
        </p:nvGrpSpPr>
        <p:grpSpPr>
          <a:xfrm>
            <a:off x="3137336" y="4146799"/>
            <a:ext cx="5863354" cy="2057464"/>
            <a:chOff x="1420211" y="2248529"/>
            <a:chExt cx="6549039" cy="2334041"/>
          </a:xfrm>
        </p:grpSpPr>
        <p:cxnSp>
          <p:nvCxnSpPr>
            <p:cNvPr id="58" name="Connecteur droit avec flèche 99">
              <a:extLst>
                <a:ext uri="{FF2B5EF4-FFF2-40B4-BE49-F238E27FC236}">
                  <a16:creationId xmlns:a16="http://schemas.microsoft.com/office/drawing/2014/main" id="{FCA42A26-2874-4A0B-954D-16B653A340B3}"/>
                </a:ext>
              </a:extLst>
            </p:cNvPr>
            <p:cNvCxnSpPr/>
            <p:nvPr/>
          </p:nvCxnSpPr>
          <p:spPr>
            <a:xfrm>
              <a:off x="6235013" y="2708455"/>
              <a:ext cx="577613" cy="61618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100">
              <a:extLst>
                <a:ext uri="{FF2B5EF4-FFF2-40B4-BE49-F238E27FC236}">
                  <a16:creationId xmlns:a16="http://schemas.microsoft.com/office/drawing/2014/main" id="{4135DAE1-2DAD-4C96-96EC-A663186E3E06}"/>
                </a:ext>
              </a:extLst>
            </p:cNvPr>
            <p:cNvCxnSpPr/>
            <p:nvPr/>
          </p:nvCxnSpPr>
          <p:spPr>
            <a:xfrm flipV="1">
              <a:off x="6235013" y="3663000"/>
              <a:ext cx="587625" cy="55358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er 101">
              <a:extLst>
                <a:ext uri="{FF2B5EF4-FFF2-40B4-BE49-F238E27FC236}">
                  <a16:creationId xmlns:a16="http://schemas.microsoft.com/office/drawing/2014/main" id="{2C02BCB9-7D66-488D-883B-9D0FB50F9FBE}"/>
                </a:ext>
              </a:extLst>
            </p:cNvPr>
            <p:cNvGrpSpPr/>
            <p:nvPr/>
          </p:nvGrpSpPr>
          <p:grpSpPr>
            <a:xfrm>
              <a:off x="6772573" y="317377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5" name="Ellipse 102">
                <a:extLst>
                  <a:ext uri="{FF2B5EF4-FFF2-40B4-BE49-F238E27FC236}">
                    <a16:creationId xmlns:a16="http://schemas.microsoft.com/office/drawing/2014/main" id="{BFE85100-B1D7-4CB7-A53B-C3594FA36792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6" name="ZoneTexte 103">
                <a:extLst>
                  <a:ext uri="{FF2B5EF4-FFF2-40B4-BE49-F238E27FC236}">
                    <a16:creationId xmlns:a16="http://schemas.microsoft.com/office/drawing/2014/main" id="{E3C902A5-19A0-417E-820B-B9F72E33F040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7</a:t>
                </a:r>
              </a:p>
            </p:txBody>
          </p:sp>
        </p:grpSp>
        <p:sp>
          <p:nvSpPr>
            <p:cNvPr id="61" name="ZoneTexte 104">
              <a:extLst>
                <a:ext uri="{FF2B5EF4-FFF2-40B4-BE49-F238E27FC236}">
                  <a16:creationId xmlns:a16="http://schemas.microsoft.com/office/drawing/2014/main" id="{EF32AA3C-D8A1-4628-8C1C-F45BB45482F8}"/>
                </a:ext>
              </a:extLst>
            </p:cNvPr>
            <p:cNvSpPr txBox="1"/>
            <p:nvPr/>
          </p:nvSpPr>
          <p:spPr>
            <a:xfrm>
              <a:off x="6420667" y="25783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5,7</a:t>
              </a:r>
            </a:p>
          </p:txBody>
        </p:sp>
        <p:sp>
          <p:nvSpPr>
            <p:cNvPr id="62" name="ZoneTexte 105">
              <a:extLst>
                <a:ext uri="{FF2B5EF4-FFF2-40B4-BE49-F238E27FC236}">
                  <a16:creationId xmlns:a16="http://schemas.microsoft.com/office/drawing/2014/main" id="{969D2586-EBE8-47B0-9782-5533DC601847}"/>
                </a:ext>
              </a:extLst>
            </p:cNvPr>
            <p:cNvSpPr txBox="1"/>
            <p:nvPr/>
          </p:nvSpPr>
          <p:spPr>
            <a:xfrm>
              <a:off x="6447529" y="385777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6,7</a:t>
              </a:r>
            </a:p>
          </p:txBody>
        </p:sp>
        <p:grpSp>
          <p:nvGrpSpPr>
            <p:cNvPr id="63" name="Grouper 106">
              <a:extLst>
                <a:ext uri="{FF2B5EF4-FFF2-40B4-BE49-F238E27FC236}">
                  <a16:creationId xmlns:a16="http://schemas.microsoft.com/office/drawing/2014/main" id="{628EB2DE-A6B7-4692-ABF4-836EC66D231D}"/>
                </a:ext>
              </a:extLst>
            </p:cNvPr>
            <p:cNvGrpSpPr/>
            <p:nvPr/>
          </p:nvGrpSpPr>
          <p:grpSpPr>
            <a:xfrm>
              <a:off x="4983461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3" name="Ellipse 107">
                <a:extLst>
                  <a:ext uri="{FF2B5EF4-FFF2-40B4-BE49-F238E27FC236}">
                    <a16:creationId xmlns:a16="http://schemas.microsoft.com/office/drawing/2014/main" id="{3CEFB697-E1D5-4A37-A646-0B300A361DF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4" name="ZoneTexte 108">
                <a:extLst>
                  <a:ext uri="{FF2B5EF4-FFF2-40B4-BE49-F238E27FC236}">
                    <a16:creationId xmlns:a16="http://schemas.microsoft.com/office/drawing/2014/main" id="{BEEF492E-7D98-49D8-8BEF-824BD3B9D87D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5</a:t>
                </a:r>
              </a:p>
            </p:txBody>
          </p:sp>
        </p:grpSp>
        <p:grpSp>
          <p:nvGrpSpPr>
            <p:cNvPr id="64" name="Grouper 109">
              <a:extLst>
                <a:ext uri="{FF2B5EF4-FFF2-40B4-BE49-F238E27FC236}">
                  <a16:creationId xmlns:a16="http://schemas.microsoft.com/office/drawing/2014/main" id="{97B343C8-1097-4533-9CCD-3184BE07D7B2}"/>
                </a:ext>
              </a:extLst>
            </p:cNvPr>
            <p:cNvGrpSpPr/>
            <p:nvPr/>
          </p:nvGrpSpPr>
          <p:grpSpPr>
            <a:xfrm>
              <a:off x="4983461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1" name="Ellipse 110">
                <a:extLst>
                  <a:ext uri="{FF2B5EF4-FFF2-40B4-BE49-F238E27FC236}">
                    <a16:creationId xmlns:a16="http://schemas.microsoft.com/office/drawing/2014/main" id="{25F9F573-C629-48B5-A057-D6042FFC4B5F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2" name="ZoneTexte 111">
                <a:extLst>
                  <a:ext uri="{FF2B5EF4-FFF2-40B4-BE49-F238E27FC236}">
                    <a16:creationId xmlns:a16="http://schemas.microsoft.com/office/drawing/2014/main" id="{3769D35E-D4D7-4AF5-959F-57A3766CA79E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6</a:t>
                </a:r>
              </a:p>
            </p:txBody>
          </p:sp>
        </p:grpSp>
        <p:grpSp>
          <p:nvGrpSpPr>
            <p:cNvPr id="65" name="Grouper 112">
              <a:extLst>
                <a:ext uri="{FF2B5EF4-FFF2-40B4-BE49-F238E27FC236}">
                  <a16:creationId xmlns:a16="http://schemas.microsoft.com/office/drawing/2014/main" id="{2FBFCE34-5C06-4C4D-BF0D-056CB299729F}"/>
                </a:ext>
              </a:extLst>
            </p:cNvPr>
            <p:cNvGrpSpPr/>
            <p:nvPr/>
          </p:nvGrpSpPr>
          <p:grpSpPr>
            <a:xfrm>
              <a:off x="2935288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9" name="Ellipse 113">
                <a:extLst>
                  <a:ext uri="{FF2B5EF4-FFF2-40B4-BE49-F238E27FC236}">
                    <a16:creationId xmlns:a16="http://schemas.microsoft.com/office/drawing/2014/main" id="{BC9FA39B-07DF-4421-B44E-A4747F6A2C6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0" name="ZoneTexte 114">
                <a:extLst>
                  <a:ext uri="{FF2B5EF4-FFF2-40B4-BE49-F238E27FC236}">
                    <a16:creationId xmlns:a16="http://schemas.microsoft.com/office/drawing/2014/main" id="{DB723E7A-F2A8-4CC7-9BC0-6AAE38825B18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3</a:t>
                </a:r>
              </a:p>
            </p:txBody>
          </p:sp>
        </p:grpSp>
        <p:grpSp>
          <p:nvGrpSpPr>
            <p:cNvPr id="66" name="Grouper 115">
              <a:extLst>
                <a:ext uri="{FF2B5EF4-FFF2-40B4-BE49-F238E27FC236}">
                  <a16:creationId xmlns:a16="http://schemas.microsoft.com/office/drawing/2014/main" id="{BF6598DA-2DD7-4DF2-83D3-AE425C2BEC7E}"/>
                </a:ext>
              </a:extLst>
            </p:cNvPr>
            <p:cNvGrpSpPr/>
            <p:nvPr/>
          </p:nvGrpSpPr>
          <p:grpSpPr>
            <a:xfrm>
              <a:off x="2935288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7" name="Ellipse 116">
                <a:extLst>
                  <a:ext uri="{FF2B5EF4-FFF2-40B4-BE49-F238E27FC236}">
                    <a16:creationId xmlns:a16="http://schemas.microsoft.com/office/drawing/2014/main" id="{1E528A9A-652F-414B-AD71-3E9C2710F104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8" name="ZoneTexte 117">
                <a:extLst>
                  <a:ext uri="{FF2B5EF4-FFF2-40B4-BE49-F238E27FC236}">
                    <a16:creationId xmlns:a16="http://schemas.microsoft.com/office/drawing/2014/main" id="{F0CDE5CA-622D-42ED-AC03-68EFA1FB76BC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4</a:t>
                </a:r>
              </a:p>
            </p:txBody>
          </p:sp>
        </p:grpSp>
        <p:sp>
          <p:nvSpPr>
            <p:cNvPr id="67" name="ZoneTexte 118">
              <a:extLst>
                <a:ext uri="{FF2B5EF4-FFF2-40B4-BE49-F238E27FC236}">
                  <a16:creationId xmlns:a16="http://schemas.microsoft.com/office/drawing/2014/main" id="{FB32FC13-6897-48B9-96F9-526748FAA428}"/>
                </a:ext>
              </a:extLst>
            </p:cNvPr>
            <p:cNvSpPr txBox="1"/>
            <p:nvPr/>
          </p:nvSpPr>
          <p:spPr>
            <a:xfrm>
              <a:off x="1531336" y="237588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68" name="ZoneTexte 119">
              <a:extLst>
                <a:ext uri="{FF2B5EF4-FFF2-40B4-BE49-F238E27FC236}">
                  <a16:creationId xmlns:a16="http://schemas.microsoft.com/office/drawing/2014/main" id="{848D495F-CDEC-4BC0-A4DF-6983BC06D9CB}"/>
                </a:ext>
              </a:extLst>
            </p:cNvPr>
            <p:cNvSpPr txBox="1"/>
            <p:nvPr/>
          </p:nvSpPr>
          <p:spPr>
            <a:xfrm>
              <a:off x="1531336" y="397997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62406A-8BB8-48C3-BBC0-1B6151B16D47}"/>
                </a:ext>
              </a:extLst>
            </p:cNvPr>
            <p:cNvSpPr/>
            <p:nvPr/>
          </p:nvSpPr>
          <p:spPr>
            <a:xfrm>
              <a:off x="1420211" y="2360860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C1EEDD-0E05-4138-B2B0-82C5A80A2629}"/>
                </a:ext>
              </a:extLst>
            </p:cNvPr>
            <p:cNvSpPr/>
            <p:nvPr/>
          </p:nvSpPr>
          <p:spPr>
            <a:xfrm>
              <a:off x="1420211" y="3973953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1" name="Connecteur droit avec flèche 123">
              <a:extLst>
                <a:ext uri="{FF2B5EF4-FFF2-40B4-BE49-F238E27FC236}">
                  <a16:creationId xmlns:a16="http://schemas.microsoft.com/office/drawing/2014/main" id="{2F139385-46B1-4C97-A1DA-9615277736FC}"/>
                </a:ext>
              </a:extLst>
            </p:cNvPr>
            <p:cNvCxnSpPr/>
            <p:nvPr/>
          </p:nvCxnSpPr>
          <p:spPr>
            <a:xfrm>
              <a:off x="4205856" y="265774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124">
              <a:extLst>
                <a:ext uri="{FF2B5EF4-FFF2-40B4-BE49-F238E27FC236}">
                  <a16:creationId xmlns:a16="http://schemas.microsoft.com/office/drawing/2014/main" id="{EB4289C2-1BB5-41D3-B471-92DECFB867E0}"/>
                </a:ext>
              </a:extLst>
            </p:cNvPr>
            <p:cNvCxnSpPr/>
            <p:nvPr/>
          </p:nvCxnSpPr>
          <p:spPr>
            <a:xfrm>
              <a:off x="4205856" y="426420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125">
              <a:extLst>
                <a:ext uri="{FF2B5EF4-FFF2-40B4-BE49-F238E27FC236}">
                  <a16:creationId xmlns:a16="http://schemas.microsoft.com/office/drawing/2014/main" id="{43B63DA0-5215-4FDF-9DAE-5BEDE05C682C}"/>
                </a:ext>
              </a:extLst>
            </p:cNvPr>
            <p:cNvCxnSpPr/>
            <p:nvPr/>
          </p:nvCxnSpPr>
          <p:spPr>
            <a:xfrm>
              <a:off x="4158231" y="28191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26">
              <a:extLst>
                <a:ext uri="{FF2B5EF4-FFF2-40B4-BE49-F238E27FC236}">
                  <a16:creationId xmlns:a16="http://schemas.microsoft.com/office/drawing/2014/main" id="{93CB6D50-BEF4-487D-8039-8CBD0E36C0E8}"/>
                </a:ext>
              </a:extLst>
            </p:cNvPr>
            <p:cNvCxnSpPr/>
            <p:nvPr/>
          </p:nvCxnSpPr>
          <p:spPr>
            <a:xfrm>
              <a:off x="4183631" y="27810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27">
              <a:extLst>
                <a:ext uri="{FF2B5EF4-FFF2-40B4-BE49-F238E27FC236}">
                  <a16:creationId xmlns:a16="http://schemas.microsoft.com/office/drawing/2014/main" id="{D79105DA-50A0-4B83-9698-A1B632D9F0ED}"/>
                </a:ext>
              </a:extLst>
            </p:cNvPr>
            <p:cNvCxnSpPr/>
            <p:nvPr/>
          </p:nvCxnSpPr>
          <p:spPr>
            <a:xfrm>
              <a:off x="2115119" y="264863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128">
              <a:extLst>
                <a:ext uri="{FF2B5EF4-FFF2-40B4-BE49-F238E27FC236}">
                  <a16:creationId xmlns:a16="http://schemas.microsoft.com/office/drawing/2014/main" id="{BE8FFD4D-0A17-43A6-89EB-AA8A893F7315}"/>
                </a:ext>
              </a:extLst>
            </p:cNvPr>
            <p:cNvCxnSpPr/>
            <p:nvPr/>
          </p:nvCxnSpPr>
          <p:spPr>
            <a:xfrm>
              <a:off x="2115119" y="425509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129">
              <a:extLst>
                <a:ext uri="{FF2B5EF4-FFF2-40B4-BE49-F238E27FC236}">
                  <a16:creationId xmlns:a16="http://schemas.microsoft.com/office/drawing/2014/main" id="{FBE44C0D-9677-410B-9EB9-5FAF8B2540CB}"/>
                </a:ext>
              </a:extLst>
            </p:cNvPr>
            <p:cNvCxnSpPr/>
            <p:nvPr/>
          </p:nvCxnSpPr>
          <p:spPr>
            <a:xfrm>
              <a:off x="2067494" y="28100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130">
              <a:extLst>
                <a:ext uri="{FF2B5EF4-FFF2-40B4-BE49-F238E27FC236}">
                  <a16:creationId xmlns:a16="http://schemas.microsoft.com/office/drawing/2014/main" id="{0F26B8E0-83FC-43BD-9B3F-9F6F366EC188}"/>
                </a:ext>
              </a:extLst>
            </p:cNvPr>
            <p:cNvCxnSpPr/>
            <p:nvPr/>
          </p:nvCxnSpPr>
          <p:spPr>
            <a:xfrm>
              <a:off x="2092894" y="27719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ZoneTexte 131">
              <a:extLst>
                <a:ext uri="{FF2B5EF4-FFF2-40B4-BE49-F238E27FC236}">
                  <a16:creationId xmlns:a16="http://schemas.microsoft.com/office/drawing/2014/main" id="{37522C5F-300B-43A9-ACC5-493FF8591589}"/>
                </a:ext>
              </a:extLst>
            </p:cNvPr>
            <p:cNvSpPr txBox="1"/>
            <p:nvPr/>
          </p:nvSpPr>
          <p:spPr>
            <a:xfrm>
              <a:off x="4216652" y="2248529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3,5</a:t>
              </a:r>
            </a:p>
          </p:txBody>
        </p:sp>
        <p:sp>
          <p:nvSpPr>
            <p:cNvPr id="80" name="ZoneTexte 132">
              <a:extLst>
                <a:ext uri="{FF2B5EF4-FFF2-40B4-BE49-F238E27FC236}">
                  <a16:creationId xmlns:a16="http://schemas.microsoft.com/office/drawing/2014/main" id="{834FF1AF-05B7-4F60-A41C-6F2CC1E62204}"/>
                </a:ext>
              </a:extLst>
            </p:cNvPr>
            <p:cNvSpPr txBox="1"/>
            <p:nvPr/>
          </p:nvSpPr>
          <p:spPr>
            <a:xfrm>
              <a:off x="4268473" y="2783464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3,6</a:t>
              </a:r>
            </a:p>
          </p:txBody>
        </p:sp>
        <p:sp>
          <p:nvSpPr>
            <p:cNvPr id="81" name="ZoneTexte 134">
              <a:extLst>
                <a:ext uri="{FF2B5EF4-FFF2-40B4-BE49-F238E27FC236}">
                  <a16:creationId xmlns:a16="http://schemas.microsoft.com/office/drawing/2014/main" id="{C0CE17CE-DDAE-4BE9-9184-12D2394E406C}"/>
                </a:ext>
              </a:extLst>
            </p:cNvPr>
            <p:cNvSpPr txBox="1"/>
            <p:nvPr/>
          </p:nvSpPr>
          <p:spPr>
            <a:xfrm>
              <a:off x="4261808" y="374845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4,5</a:t>
              </a:r>
            </a:p>
          </p:txBody>
        </p:sp>
        <p:sp>
          <p:nvSpPr>
            <p:cNvPr id="82" name="ZoneTexte 135">
              <a:extLst>
                <a:ext uri="{FF2B5EF4-FFF2-40B4-BE49-F238E27FC236}">
                  <a16:creationId xmlns:a16="http://schemas.microsoft.com/office/drawing/2014/main" id="{B2423358-DDAB-4DF0-826F-144AF27E0880}"/>
                </a:ext>
              </a:extLst>
            </p:cNvPr>
            <p:cNvSpPr txBox="1"/>
            <p:nvPr/>
          </p:nvSpPr>
          <p:spPr>
            <a:xfrm>
              <a:off x="4271333" y="417073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4,6</a:t>
              </a:r>
            </a:p>
          </p:txBody>
        </p:sp>
        <p:sp>
          <p:nvSpPr>
            <p:cNvPr id="83" name="ZoneTexte 136">
              <a:extLst>
                <a:ext uri="{FF2B5EF4-FFF2-40B4-BE49-F238E27FC236}">
                  <a16:creationId xmlns:a16="http://schemas.microsoft.com/office/drawing/2014/main" id="{2A35D610-183B-442B-8599-CBF2B6D0BB14}"/>
                </a:ext>
              </a:extLst>
            </p:cNvPr>
            <p:cNvSpPr txBox="1"/>
            <p:nvPr/>
          </p:nvSpPr>
          <p:spPr>
            <a:xfrm>
              <a:off x="2115119" y="224973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1,3</a:t>
              </a:r>
            </a:p>
          </p:txBody>
        </p:sp>
        <p:sp>
          <p:nvSpPr>
            <p:cNvPr id="84" name="ZoneTexte 137">
              <a:extLst>
                <a:ext uri="{FF2B5EF4-FFF2-40B4-BE49-F238E27FC236}">
                  <a16:creationId xmlns:a16="http://schemas.microsoft.com/office/drawing/2014/main" id="{D15AB1B6-B02E-486B-86A5-7EE3D30675A0}"/>
                </a:ext>
              </a:extLst>
            </p:cNvPr>
            <p:cNvSpPr txBox="1"/>
            <p:nvPr/>
          </p:nvSpPr>
          <p:spPr>
            <a:xfrm>
              <a:off x="2166940" y="27846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1,4</a:t>
              </a:r>
            </a:p>
          </p:txBody>
        </p:sp>
        <p:sp>
          <p:nvSpPr>
            <p:cNvPr id="85" name="ZoneTexte 138">
              <a:extLst>
                <a:ext uri="{FF2B5EF4-FFF2-40B4-BE49-F238E27FC236}">
                  <a16:creationId xmlns:a16="http://schemas.microsoft.com/office/drawing/2014/main" id="{47A77830-D493-4D76-9D19-224A42B75B5A}"/>
                </a:ext>
              </a:extLst>
            </p:cNvPr>
            <p:cNvSpPr txBox="1"/>
            <p:nvPr/>
          </p:nvSpPr>
          <p:spPr>
            <a:xfrm>
              <a:off x="2160275" y="3749661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2,3</a:t>
              </a:r>
            </a:p>
          </p:txBody>
        </p:sp>
        <p:sp>
          <p:nvSpPr>
            <p:cNvPr id="86" name="ZoneTexte 139">
              <a:extLst>
                <a:ext uri="{FF2B5EF4-FFF2-40B4-BE49-F238E27FC236}">
                  <a16:creationId xmlns:a16="http://schemas.microsoft.com/office/drawing/2014/main" id="{C33E1114-4F89-4A2D-BB24-E87F26F9845D}"/>
                </a:ext>
              </a:extLst>
            </p:cNvPr>
            <p:cNvSpPr txBox="1"/>
            <p:nvPr/>
          </p:nvSpPr>
          <p:spPr>
            <a:xfrm>
              <a:off x="2169800" y="4171936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2,4</a:t>
              </a:r>
            </a:p>
          </p:txBody>
        </p:sp>
      </p:grpSp>
      <p:pic>
        <p:nvPicPr>
          <p:cNvPr id="97" name="Picture 6" descr="Human brain - Wikipedia">
            <a:extLst>
              <a:ext uri="{FF2B5EF4-FFF2-40B4-BE49-F238E27FC236}">
                <a16:creationId xmlns:a16="http://schemas.microsoft.com/office/drawing/2014/main" id="{38CA905B-899C-45CB-B02F-80601B30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87238"/>
            <a:ext cx="1838088" cy="25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57DB9A98-0EB9-48AE-BCAE-A158D58A4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13" y="4866946"/>
            <a:ext cx="2482213" cy="12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E1DFFBA-C978-426D-9112-E432710C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2" y="3545794"/>
            <a:ext cx="8127318" cy="2202241"/>
          </a:xfrm>
          <a:prstGeom prst="rect">
            <a:avLst/>
          </a:prstGeom>
        </p:spPr>
      </p:pic>
      <p:pic>
        <p:nvPicPr>
          <p:cNvPr id="50" name="Picture 49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BB6F699E-668A-4A4E-858C-1E9D093A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64" y="2480920"/>
            <a:ext cx="1785445" cy="892723"/>
          </a:xfrm>
          <a:prstGeom prst="rect">
            <a:avLst/>
          </a:prstGeom>
        </p:spPr>
      </p:pic>
      <p:pic>
        <p:nvPicPr>
          <p:cNvPr id="51" name="Picture 6" descr="Human brain - Wikipedia">
            <a:extLst>
              <a:ext uri="{FF2B5EF4-FFF2-40B4-BE49-F238E27FC236}">
                <a16:creationId xmlns:a16="http://schemas.microsoft.com/office/drawing/2014/main" id="{3933E356-8C85-448B-B532-056F049F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92" y="2144494"/>
            <a:ext cx="856211" cy="11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indoor, dark, computer&#10;&#10;Description automatically generated">
            <a:extLst>
              <a:ext uri="{FF2B5EF4-FFF2-40B4-BE49-F238E27FC236}">
                <a16:creationId xmlns:a16="http://schemas.microsoft.com/office/drawing/2014/main" id="{8DD18F12-9C4D-45C5-B7CB-8A940CDA2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012" y="1898893"/>
            <a:ext cx="2056776" cy="2056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0862D6-CAF2-2003-E046-815B5B8772DE}"/>
              </a:ext>
            </a:extLst>
          </p:cNvPr>
          <p:cNvSpPr txBox="1"/>
          <p:nvPr/>
        </p:nvSpPr>
        <p:spPr>
          <a:xfrm>
            <a:off x="591232" y="5960152"/>
            <a:ext cx="807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>
                <a:solidFill>
                  <a:schemeClr val="accent1"/>
                </a:solidFill>
              </a:rPr>
              <a:t>Tiré du livre, publié en 2020 –  les chiffres ne sont plus à jour, mais donnent une idée</a:t>
            </a:r>
          </a:p>
        </p:txBody>
      </p:sp>
    </p:spTree>
    <p:extLst>
      <p:ext uri="{BB962C8B-B14F-4D97-AF65-F5344CB8AC3E}">
        <p14:creationId xmlns:p14="http://schemas.microsoft.com/office/powerpoint/2010/main" val="2332971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 un reseau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C59E2A8-F96E-412F-92A3-2CEFBF552827}"/>
              </a:ext>
            </a:extLst>
          </p:cNvPr>
          <p:cNvGrpSpPr/>
          <p:nvPr/>
        </p:nvGrpSpPr>
        <p:grpSpPr>
          <a:xfrm>
            <a:off x="267394" y="2261507"/>
            <a:ext cx="8609213" cy="3037115"/>
            <a:chOff x="330264" y="1872342"/>
            <a:chExt cx="11478951" cy="4049487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305" y="1980295"/>
              <a:ext cx="6213489" cy="372809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58031" y="4223659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671885" y="1872343"/>
              <a:ext cx="1780860" cy="404948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 dirty="0"/>
                <a:t>Data </a:t>
              </a:r>
            </a:p>
            <a:p>
              <a:pPr algn="ctr"/>
              <a:r>
                <a:rPr lang="en-CA" sz="1350" dirty="0"/>
                <a:t>Processing</a:t>
              </a:r>
              <a:endParaRPr lang="en-US" sz="13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317885" y="2653437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64" y="3146719"/>
              <a:ext cx="3442914" cy="2108451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137598" y="4049641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DD9785-0572-4E8B-870F-3C9279FCBF1C}"/>
                </a:ext>
              </a:extLst>
            </p:cNvPr>
            <p:cNvSpPr/>
            <p:nvPr/>
          </p:nvSpPr>
          <p:spPr>
            <a:xfrm>
              <a:off x="9409626" y="1872342"/>
              <a:ext cx="925729" cy="4049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9719158" y="384434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 dirty="0"/>
                <a:t>A person riding a bike</a:t>
              </a:r>
              <a:endParaRPr lang="en-US" sz="12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9404011" y="4019860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0F72FCD-DF3F-4720-BCC0-493DB11C0227}"/>
              </a:ext>
            </a:extLst>
          </p:cNvPr>
          <p:cNvSpPr txBox="1"/>
          <p:nvPr/>
        </p:nvSpPr>
        <p:spPr>
          <a:xfrm>
            <a:off x="201327" y="4842920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ED42-B934-461E-8D07-52EA424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B7C12-40A6-47FB-A861-C5BD92FC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237A-6DD6-4220-B72C-4FAFBE20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7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</a:t>
            </a:r>
            <a:r>
              <a:rPr lang="en-CA" sz="2700" dirty="0" err="1"/>
              <a:t>réseau</a:t>
            </a:r>
            <a:r>
              <a:rPr lang="en-CA" sz="2700" dirty="0"/>
              <a:t>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20F811-D48D-4905-B4CC-43A42480B174}"/>
              </a:ext>
            </a:extLst>
          </p:cNvPr>
          <p:cNvGrpSpPr/>
          <p:nvPr/>
        </p:nvGrpSpPr>
        <p:grpSpPr>
          <a:xfrm>
            <a:off x="745432" y="1734874"/>
            <a:ext cx="7305199" cy="2327363"/>
            <a:chOff x="993909" y="1170165"/>
            <a:chExt cx="9740265" cy="3103150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658" y="1357087"/>
              <a:ext cx="4275205" cy="256512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29002" y="2786745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845858" y="1299398"/>
              <a:ext cx="1625600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/>
                <a:t>Data </a:t>
              </a:r>
            </a:p>
            <a:p>
              <a:pPr algn="ctr"/>
              <a:r>
                <a:rPr lang="en-CA" sz="1350"/>
                <a:t>Processing</a:t>
              </a:r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896372" y="1631219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/>
                <a:t>Video stream</a:t>
              </a:r>
              <a:endParaRPr lang="en-US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E704CB-4A2E-46FC-A1CA-5CD9ED5A21F4}"/>
                </a:ext>
              </a:extLst>
            </p:cNvPr>
            <p:cNvSpPr txBox="1"/>
            <p:nvPr/>
          </p:nvSpPr>
          <p:spPr>
            <a:xfrm>
              <a:off x="993909" y="3689982"/>
              <a:ext cx="2046514" cy="232229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900" err="1"/>
                <a:t>Zellars</a:t>
              </a:r>
              <a:r>
                <a:rPr lang="en-CA" sz="900"/>
                <a:t> et al., CVPR 2018</a:t>
              </a:r>
              <a:endParaRPr lang="en-US" sz="90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320" y="2191060"/>
              <a:ext cx="2338682" cy="143221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209229-AC73-4EFE-8B77-3306BD14BEE8}"/>
                </a:ext>
              </a:extLst>
            </p:cNvPr>
            <p:cNvSpPr txBox="1"/>
            <p:nvPr/>
          </p:nvSpPr>
          <p:spPr>
            <a:xfrm>
              <a:off x="8289379" y="1170165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268456" y="2758465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8644117" y="255613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 dirty="0"/>
                <a:t>A person riding a bike</a:t>
              </a:r>
              <a:endParaRPr lang="en-US" sz="12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8328970" y="2735558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4A13CF-C3FD-41B2-9A99-16175DEB549B}"/>
              </a:ext>
            </a:extLst>
          </p:cNvPr>
          <p:cNvGrpSpPr/>
          <p:nvPr/>
        </p:nvGrpSpPr>
        <p:grpSpPr>
          <a:xfrm>
            <a:off x="2884394" y="4276412"/>
            <a:ext cx="3028379" cy="1564220"/>
            <a:chOff x="4757818" y="4619172"/>
            <a:chExt cx="4037839" cy="20856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0394AC-C550-47D7-8FD5-8409A8FC2180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h</a:t>
              </a:r>
              <a:endParaRPr lang="en-US" sz="1350" b="1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6FC1B6-957F-45F5-B7CC-7E32FC94F301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8EB195-8E85-4787-95B1-50F60494FF9E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90CFC1-8DBA-4D4E-A93B-CF0C355E7907}"/>
                </a:ext>
              </a:extLst>
            </p:cNvPr>
            <p:cNvCxnSpPr>
              <a:stCxn id="31" idx="6"/>
              <a:endCxn id="29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2D3EC4-B7FF-4817-8D73-366775F4EAA5}"/>
                </a:ext>
              </a:extLst>
            </p:cNvPr>
            <p:cNvCxnSpPr>
              <a:cxnSpLocks/>
              <a:stCxn id="32" idx="6"/>
              <a:endCxn id="29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F0F215-2F75-44B8-A732-898D27B91A16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3A6C97-F7AD-4E27-8F17-0E9B826A2809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err="1"/>
                <a:t>w</a:t>
              </a:r>
              <a:r>
                <a:rPr lang="en-CA" sz="1350" baseline="-25000" err="1"/>
                <a:t>n</a:t>
              </a:r>
              <a:endParaRPr lang="en-US" sz="1350" baseline="-2500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50692E-97CB-4C4D-BCA7-BE73DD527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D2FAE3-FF9B-4D50-BBBE-68D7C3BF2519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93F359-E2C1-4911-83C9-CEE413E4416F}"/>
              </a:ext>
            </a:extLst>
          </p:cNvPr>
          <p:cNvSpPr txBox="1"/>
          <p:nvPr/>
        </p:nvSpPr>
        <p:spPr>
          <a:xfrm>
            <a:off x="6831354" y="4624362"/>
            <a:ext cx="1025820" cy="101197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marL="214313" indent="-214313">
              <a:buFontTx/>
              <a:buChar char="-"/>
            </a:pPr>
            <a:r>
              <a:rPr lang="en-CA" sz="1350" dirty="0"/>
              <a:t>Sigmoid</a:t>
            </a:r>
          </a:p>
          <a:p>
            <a:pPr marL="214313" indent="-214313">
              <a:buFontTx/>
              <a:buChar char="-"/>
            </a:pPr>
            <a:r>
              <a:rPr lang="en-CA" sz="1350" dirty="0" err="1"/>
              <a:t>ReLu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 err="1"/>
              <a:t>Softplus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/>
              <a:t>Tanh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D4CA09-8E49-4BA4-AD7C-91F5D824E2F2}"/>
              </a:ext>
            </a:extLst>
          </p:cNvPr>
          <p:cNvSpPr txBox="1"/>
          <p:nvPr/>
        </p:nvSpPr>
        <p:spPr>
          <a:xfrm>
            <a:off x="6272862" y="4439753"/>
            <a:ext cx="2037154" cy="22556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sz="1350" b="1" dirty="0"/>
              <a:t>h </a:t>
            </a:r>
            <a:r>
              <a:rPr lang="en-CA" sz="1350" b="1" dirty="0" err="1"/>
              <a:t>est</a:t>
            </a:r>
            <a:r>
              <a:rPr lang="en-CA" sz="1350" b="1" dirty="0"/>
              <a:t> la function </a:t>
            </a:r>
            <a:r>
              <a:rPr lang="en-CA" sz="1350" b="1" dirty="0" err="1"/>
              <a:t>d’activation</a:t>
            </a:r>
            <a:endParaRPr lang="en-CA" sz="135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3F453-11EE-4592-AB70-FCAFF8D5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92EB-C3FE-47A5-9EAC-03E178E9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22F0F-93BC-4DA4-BFC3-24CB31A8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64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 err="1"/>
              <a:t>Fonctions</a:t>
            </a:r>
            <a:r>
              <a:rPr lang="en-CA" sz="2700" dirty="0"/>
              <a:t> </a:t>
            </a:r>
            <a:r>
              <a:rPr lang="en-CA" sz="2700" dirty="0" err="1"/>
              <a:t>d’activation</a:t>
            </a:r>
            <a:endParaRPr lang="en-CA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24EB5B-8D28-42C1-9937-9D308AF6C27B}"/>
              </a:ext>
            </a:extLst>
          </p:cNvPr>
          <p:cNvGrpSpPr/>
          <p:nvPr/>
        </p:nvGrpSpPr>
        <p:grpSpPr>
          <a:xfrm>
            <a:off x="2921527" y="1182695"/>
            <a:ext cx="3028380" cy="1564221"/>
            <a:chOff x="4757818" y="4619172"/>
            <a:chExt cx="4037839" cy="20856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D7F5844-8F91-405F-A264-3AF459015D32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dirty="0"/>
                <a:t>h</a:t>
              </a:r>
              <a:endParaRPr lang="en-US" sz="135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1A19F27-3806-444D-942E-DD4CFF63595A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320399D-CAB6-4667-82F9-5DBC678E426F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7819DE5-9323-4A13-A16C-B16BB4DBF9A4}"/>
                </a:ext>
              </a:extLst>
            </p:cNvPr>
            <p:cNvCxnSpPr>
              <a:cxnSpLocks/>
              <a:stCxn id="54" idx="6"/>
              <a:endCxn id="52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E0B3B6C-19B9-4893-8606-4F6F9A744ABA}"/>
                </a:ext>
              </a:extLst>
            </p:cNvPr>
            <p:cNvCxnSpPr>
              <a:cxnSpLocks/>
              <a:stCxn id="55" idx="6"/>
              <a:endCxn id="52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0AD0A7-03A5-4D21-B65D-1C4853A883BB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D6A16F-55FA-425E-AED9-A94A6CB0F588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w</a:t>
              </a:r>
              <a:r>
                <a:rPr lang="en-CA" sz="1350" baseline="-25000" dirty="0" err="1"/>
                <a:t>n</a:t>
              </a:r>
              <a:endParaRPr lang="en-US" sz="1350" baseline="-250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D6BBBDE-3B76-42E9-BA75-3D147E08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F37A52-89DB-4F7E-8BB7-879B61970CFA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E2373-9C32-4CCE-B516-DF1FE2BC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6205"/>
            <a:ext cx="8476300" cy="218032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51E2C61-241E-4D34-97B7-D1F8F9812EDF}"/>
              </a:ext>
            </a:extLst>
          </p:cNvPr>
          <p:cNvSpPr txBox="1"/>
          <p:nvPr/>
        </p:nvSpPr>
        <p:spPr>
          <a:xfrm>
            <a:off x="1112396" y="31334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sigmoid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A22AE-6C58-443C-8AA5-9A83E8BAD8A4}"/>
              </a:ext>
            </a:extLst>
          </p:cNvPr>
          <p:cNvSpPr txBox="1"/>
          <p:nvPr/>
        </p:nvSpPr>
        <p:spPr>
          <a:xfrm>
            <a:off x="7188226" y="28662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tanh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94171-29BD-4DFD-9C03-A806A7903B96}"/>
              </a:ext>
            </a:extLst>
          </p:cNvPr>
          <p:cNvSpPr txBox="1"/>
          <p:nvPr/>
        </p:nvSpPr>
        <p:spPr>
          <a:xfrm>
            <a:off x="399030" y="5164681"/>
            <a:ext cx="116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σ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</a:t>
            </a:r>
            <a:endParaRPr lang="en-US" sz="2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5987CB-D78E-4202-AB10-DDC5A5C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12" y="5079028"/>
            <a:ext cx="1454814" cy="7586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DFC508-C265-4C91-A42B-3F3C29D0CED2}"/>
              </a:ext>
            </a:extLst>
          </p:cNvPr>
          <p:cNvSpPr txBox="1"/>
          <p:nvPr/>
        </p:nvSpPr>
        <p:spPr>
          <a:xfrm>
            <a:off x="3203634" y="5213643"/>
            <a:ext cx="303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ReLu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max(0,w.x)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667908-4DFF-4EA9-93E5-1FA7FD806448}"/>
              </a:ext>
            </a:extLst>
          </p:cNvPr>
          <p:cNvSpPr txBox="1"/>
          <p:nvPr/>
        </p:nvSpPr>
        <p:spPr>
          <a:xfrm>
            <a:off x="3217249" y="5805788"/>
            <a:ext cx="336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softplus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log(1+e</a:t>
            </a:r>
            <a:r>
              <a:rPr lang="en-CA" sz="2400" baseline="30000" dirty="0"/>
              <a:t>w.x</a:t>
            </a:r>
            <a:r>
              <a:rPr lang="en-CA" sz="2400" dirty="0"/>
              <a:t>)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306D-505D-4478-B912-E4AE1DA27E7C}"/>
              </a:ext>
            </a:extLst>
          </p:cNvPr>
          <p:cNvSpPr txBox="1"/>
          <p:nvPr/>
        </p:nvSpPr>
        <p:spPr>
          <a:xfrm>
            <a:off x="6516187" y="5352466"/>
            <a:ext cx="977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tanh =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97D09-41E3-4787-8D06-E4786E909874}"/>
              </a:ext>
            </a:extLst>
          </p:cNvPr>
          <p:cNvCxnSpPr>
            <a:cxnSpLocks/>
          </p:cNvCxnSpPr>
          <p:nvPr/>
        </p:nvCxnSpPr>
        <p:spPr>
          <a:xfrm>
            <a:off x="7493762" y="5611327"/>
            <a:ext cx="1193038" cy="15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32E83B-C7CB-4F68-A82B-A235ADBE5649}"/>
              </a:ext>
            </a:extLst>
          </p:cNvPr>
          <p:cNvSpPr txBox="1"/>
          <p:nvPr/>
        </p:nvSpPr>
        <p:spPr>
          <a:xfrm>
            <a:off x="7688000" y="5164680"/>
            <a:ext cx="998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- 1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15B95A-8F87-4C61-AE85-3C0A27FD2C16}"/>
              </a:ext>
            </a:extLst>
          </p:cNvPr>
          <p:cNvSpPr txBox="1"/>
          <p:nvPr/>
        </p:nvSpPr>
        <p:spPr>
          <a:xfrm>
            <a:off x="7648652" y="5614192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+ 1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46C8F-4751-4ED3-B7EC-276E44B7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812C4-A6E9-4783-9B1D-EE0FF916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4EA17-135A-45E0-9575-D3ECBD37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34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reseau de neurone </a:t>
            </a:r>
            <a:r>
              <a:rPr lang="en-CA" sz="2700" dirty="0" err="1"/>
              <a:t>apprend</a:t>
            </a:r>
            <a:r>
              <a:rPr lang="en-CA" sz="27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66F29-6C98-4D8D-A80C-D977964C39AF}"/>
              </a:ext>
            </a:extLst>
          </p:cNvPr>
          <p:cNvSpPr txBox="1"/>
          <p:nvPr/>
        </p:nvSpPr>
        <p:spPr>
          <a:xfrm>
            <a:off x="385491" y="4765222"/>
            <a:ext cx="656816" cy="47897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US" sz="7500"/>
          </a:p>
        </p:txBody>
      </p:sp>
      <p:pic>
        <p:nvPicPr>
          <p:cNvPr id="25" name="Picture 2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8092D1B-1843-4EA2-9582-250C643B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94" y="1875065"/>
            <a:ext cx="3206404" cy="19238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268DE1-7722-48D0-87E1-14E724D16A79}"/>
              </a:ext>
            </a:extLst>
          </p:cNvPr>
          <p:cNvCxnSpPr/>
          <p:nvPr/>
        </p:nvCxnSpPr>
        <p:spPr>
          <a:xfrm>
            <a:off x="2571752" y="2947309"/>
            <a:ext cx="236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F4DF70-D7EA-4CB0-AA84-5B55356960D4}"/>
              </a:ext>
            </a:extLst>
          </p:cNvPr>
          <p:cNvSpPr txBox="1"/>
          <p:nvPr/>
        </p:nvSpPr>
        <p:spPr>
          <a:xfrm>
            <a:off x="2884394" y="1831799"/>
            <a:ext cx="1219200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CA" sz="1350"/>
              <a:t>Data </a:t>
            </a:r>
          </a:p>
          <a:p>
            <a:pPr algn="ctr"/>
            <a:r>
              <a:rPr lang="en-CA" sz="1350"/>
              <a:t>Processing</a:t>
            </a:r>
            <a:endParaRPr lang="en-US"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F230E-53E4-4076-AC13-0CE660E04049}"/>
              </a:ext>
            </a:extLst>
          </p:cNvPr>
          <p:cNvSpPr txBox="1"/>
          <p:nvPr/>
        </p:nvSpPr>
        <p:spPr>
          <a:xfrm>
            <a:off x="1422280" y="2080664"/>
            <a:ext cx="1337534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Video stream</a:t>
            </a:r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6FD6E7-4C9F-4C97-89DE-D810CAB4A00B}"/>
              </a:ext>
            </a:extLst>
          </p:cNvPr>
          <p:cNvSpPr txBox="1"/>
          <p:nvPr/>
        </p:nvSpPr>
        <p:spPr>
          <a:xfrm>
            <a:off x="745432" y="3624737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18E478-7F27-4347-A432-8600DD5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0" y="2500545"/>
            <a:ext cx="1754012" cy="10741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8686262-E8E7-4FC2-8BB5-2D9EEC88636D}"/>
              </a:ext>
            </a:extLst>
          </p:cNvPr>
          <p:cNvSpPr txBox="1"/>
          <p:nvPr/>
        </p:nvSpPr>
        <p:spPr>
          <a:xfrm>
            <a:off x="6217035" y="1734874"/>
            <a:ext cx="532108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742AB9-F7D3-43BD-8011-028B091F94A4}"/>
              </a:ext>
            </a:extLst>
          </p:cNvPr>
          <p:cNvCxnSpPr/>
          <p:nvPr/>
        </p:nvCxnSpPr>
        <p:spPr>
          <a:xfrm>
            <a:off x="3951343" y="292609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65AECC-53B8-445D-8F0A-8BEAFDD9DABF}"/>
              </a:ext>
            </a:extLst>
          </p:cNvPr>
          <p:cNvSpPr txBox="1"/>
          <p:nvPr/>
        </p:nvSpPr>
        <p:spPr>
          <a:xfrm>
            <a:off x="6483088" y="2774349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US" sz="1200" dirty="0"/>
              <a:t>A </a:t>
            </a:r>
            <a:r>
              <a:rPr lang="en-US" sz="1200"/>
              <a:t>person riding a horse</a:t>
            </a:r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20D3E2-45D6-414E-911B-FEB6E2EA677E}"/>
              </a:ext>
            </a:extLst>
          </p:cNvPr>
          <p:cNvCxnSpPr/>
          <p:nvPr/>
        </p:nvCxnSpPr>
        <p:spPr>
          <a:xfrm>
            <a:off x="6246728" y="290891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CD61BC-BC1B-4734-9AEE-838761F2CFA1}"/>
              </a:ext>
            </a:extLst>
          </p:cNvPr>
          <p:cNvSpPr txBox="1"/>
          <p:nvPr/>
        </p:nvSpPr>
        <p:spPr>
          <a:xfrm>
            <a:off x="6483087" y="3177818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CA" sz="1200" dirty="0"/>
          </a:p>
          <a:p>
            <a:pPr algn="l"/>
            <a:endParaRPr lang="en-CA" sz="1200" dirty="0"/>
          </a:p>
          <a:p>
            <a:pPr algn="l"/>
            <a:r>
              <a:rPr lang="en-CA" sz="1200" b="1" i="1" dirty="0"/>
              <a:t>Expected</a:t>
            </a:r>
            <a:r>
              <a:rPr lang="en-CA" sz="1200" i="1" dirty="0"/>
              <a:t>: A person riding a bike</a:t>
            </a:r>
            <a:endParaRPr lang="en-US" sz="1200" i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D2AAA2-F456-451C-9EB3-7BC031060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06" y="4136220"/>
            <a:ext cx="2102705" cy="1546491"/>
          </a:xfrm>
          <a:prstGeom prst="rect">
            <a:avLst/>
          </a:prstGeom>
        </p:spPr>
      </p:pic>
      <p:sp>
        <p:nvSpPr>
          <p:cNvPr id="46" name="Arrow: Bent 45">
            <a:extLst>
              <a:ext uri="{FF2B5EF4-FFF2-40B4-BE49-F238E27FC236}">
                <a16:creationId xmlns:a16="http://schemas.microsoft.com/office/drawing/2014/main" id="{BAFB0F8B-5415-4960-8F4A-2F4E38D0EA6D}"/>
              </a:ext>
            </a:extLst>
          </p:cNvPr>
          <p:cNvSpPr/>
          <p:nvPr/>
        </p:nvSpPr>
        <p:spPr>
          <a:xfrm rot="10800000">
            <a:off x="6410329" y="3609415"/>
            <a:ext cx="1154903" cy="1546490"/>
          </a:xfrm>
          <a:prstGeom prst="bentArrow">
            <a:avLst>
              <a:gd name="adj1" fmla="val 12629"/>
              <a:gd name="adj2" fmla="val 15103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7030A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DC8BC1-6478-468D-8232-447C6E5427BF}"/>
              </a:ext>
            </a:extLst>
          </p:cNvPr>
          <p:cNvSpPr txBox="1"/>
          <p:nvPr/>
        </p:nvSpPr>
        <p:spPr>
          <a:xfrm>
            <a:off x="6673635" y="5004707"/>
            <a:ext cx="1783193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Back propagation</a:t>
            </a:r>
            <a:endParaRPr lang="en-US" sz="13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D0B10-15B8-4C03-8C53-284D8C2C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BCF4-659A-48F4-B28E-00559C2F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E744-D10F-4341-94DA-ED737CF0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36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5" grpId="0"/>
      <p:bldP spid="46" grpId="0" animBg="1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628652" y="2917031"/>
            <a:ext cx="3181349" cy="36195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dirty="0"/>
              <a:t>Multilayer Perceptron (MLP)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C5378-3914-4316-B42D-628607F1AB3F}"/>
              </a:ext>
            </a:extLst>
          </p:cNvPr>
          <p:cNvGrpSpPr/>
          <p:nvPr/>
        </p:nvGrpSpPr>
        <p:grpSpPr>
          <a:xfrm>
            <a:off x="4611944" y="2790822"/>
            <a:ext cx="3277517" cy="2230438"/>
            <a:chOff x="6149259" y="2578096"/>
            <a:chExt cx="4370022" cy="2973917"/>
          </a:xfrm>
        </p:grpSpPr>
        <p:pic>
          <p:nvPicPr>
            <p:cNvPr id="5" name="Picture 4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F28A4563-1027-489F-96B8-7A754837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9083" y="2765018"/>
              <a:ext cx="4275205" cy="25651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2A4074-6520-469A-B2D9-F32DEC732D3B}"/>
                </a:ext>
              </a:extLst>
            </p:cNvPr>
            <p:cNvSpPr txBox="1"/>
            <p:nvPr/>
          </p:nvSpPr>
          <p:spPr>
            <a:xfrm>
              <a:off x="9809804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95FF88-A00D-4A6D-B6F0-B2A18B0168B9}"/>
                </a:ext>
              </a:extLst>
            </p:cNvPr>
            <p:cNvSpPr txBox="1"/>
            <p:nvPr/>
          </p:nvSpPr>
          <p:spPr>
            <a:xfrm>
              <a:off x="6149259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8F638-AB16-4938-B08A-A4F286BC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DFFBC-3823-486A-AFDC-2453ED31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2C37B-3E3E-4077-83FA-092749B3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33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Sujets couverts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r>
              <a:rPr lang="fr-CA" dirty="0"/>
              <a:t>Régression logistique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Réseau de neurones artificiel</a:t>
            </a:r>
          </a:p>
          <a:p>
            <a:endParaRPr lang="fr-CA" dirty="0"/>
          </a:p>
          <a:p>
            <a:r>
              <a:rPr lang="fr-CA" dirty="0"/>
              <a:t>Rétropropagation des gradients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457200" y="3150052"/>
            <a:ext cx="3943350" cy="1164774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65AABB-6081-4B42-86D2-EE19A7E0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9" y="2839293"/>
            <a:ext cx="4421072" cy="147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E3B2E4A-11E2-42A7-8D45-152B3B9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C2D31-1E17-4BE7-9E61-82852397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248A-2D82-4C44-8B7E-8537E1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19E0C-2E07-4ECB-ABA1-FFDC87FB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731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329392" y="2776468"/>
            <a:ext cx="4828226" cy="118865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65C0919-1858-48F6-B654-591EF804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18" y="2719318"/>
            <a:ext cx="3518297" cy="118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6FC5CD0-DDB6-45DA-9EE8-1CF51B39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DC48E-2708-4A90-8418-6EDA8487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6288F-049D-4099-A6B2-ADE61D1B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4587C-C4C9-4262-894F-41B1BAA8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31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628650" y="2936419"/>
            <a:ext cx="3834493" cy="1485905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8B46C-DC99-4801-9309-B887086AC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1863881"/>
            <a:ext cx="2850356" cy="34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D5BFEC-00A2-4640-9A7B-AD35D88E9859}"/>
              </a:ext>
            </a:extLst>
          </p:cNvPr>
          <p:cNvSpPr/>
          <p:nvPr/>
        </p:nvSpPr>
        <p:spPr>
          <a:xfrm>
            <a:off x="6107907" y="5157696"/>
            <a:ext cx="2407444" cy="157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2142BD5-56F3-4D7D-9761-F43145EA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55415C-6F9E-4CC0-8AC7-9215DCEB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2D46-60FD-4B18-92D9-A10A38D5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8ED2-118C-4E21-8BB0-5CDE62F9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77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750094" y="2344189"/>
            <a:ext cx="3821906" cy="2904359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4098" name="Picture 2" descr="deep q-learning">
            <a:extLst>
              <a:ext uri="{FF2B5EF4-FFF2-40B4-BE49-F238E27FC236}">
                <a16:creationId xmlns:a16="http://schemas.microsoft.com/office/drawing/2014/main" id="{60A7E077-56CE-4838-834D-E308C67A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56" y="2578214"/>
            <a:ext cx="4643438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7377440-0986-4FF3-9EEB-C79BC65A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D8650-F089-4165-9C79-B6217734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9982-B954-4561-8A12-C65E366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F13AB-742E-4E09-84D4-A15998AA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76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diagram, radar chart, bubble chart&#10;&#10;Description automatically generated">
            <a:extLst>
              <a:ext uri="{FF2B5EF4-FFF2-40B4-BE49-F238E27FC236}">
                <a16:creationId xmlns:a16="http://schemas.microsoft.com/office/drawing/2014/main" id="{AC5E7B7D-E189-4B17-84A4-511263C6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40" y="2751363"/>
            <a:ext cx="3778518" cy="1959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73DEC7-5B3F-4572-97C7-17A264A9DDE8}"/>
              </a:ext>
            </a:extLst>
          </p:cNvPr>
          <p:cNvSpPr txBox="1"/>
          <p:nvPr/>
        </p:nvSpPr>
        <p:spPr>
          <a:xfrm>
            <a:off x="7090629" y="4710794"/>
            <a:ext cx="1502229" cy="272143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1200" err="1">
                <a:solidFill>
                  <a:schemeClr val="bg1">
                    <a:lumMod val="50000"/>
                  </a:schemeClr>
                </a:solidFill>
              </a:rPr>
              <a:t>Karaginiakos</a:t>
            </a:r>
            <a:r>
              <a:rPr lang="en-CA" sz="1200">
                <a:solidFill>
                  <a:schemeClr val="bg1">
                    <a:lumMod val="50000"/>
                  </a:schemeClr>
                </a:solidFill>
              </a:rPr>
              <a:t>, 2020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628650" y="1928553"/>
            <a:ext cx="4185690" cy="3851760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Graph Neural Network (GNN)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CA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573070-C4D4-45EE-8E0E-EBC84E0F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CF663-36D8-4B13-B6C8-42EEC18F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92237-0359-48FF-8EAE-B64AACA0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745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628650" y="1556657"/>
            <a:ext cx="5380264" cy="422365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Graph Neural Network (GNN)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Generative Adversarial Network (GAN)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Beaucoup </a:t>
            </a:r>
            <a:r>
              <a:rPr lang="en-CA" sz="2400" dirty="0" err="1"/>
              <a:t>d’autres</a:t>
            </a:r>
            <a:r>
              <a:rPr lang="en-CA" sz="2400" dirty="0"/>
              <a:t>…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68AA135-00A6-49C9-BF10-92C741C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66" y="2940009"/>
            <a:ext cx="3977620" cy="1456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BF031-2909-418E-9DCE-862ACA4E9F08}"/>
              </a:ext>
            </a:extLst>
          </p:cNvPr>
          <p:cNvSpPr txBox="1"/>
          <p:nvPr/>
        </p:nvSpPr>
        <p:spPr>
          <a:xfrm>
            <a:off x="6509985" y="4396961"/>
            <a:ext cx="1839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Credit: </a:t>
            </a:r>
            <a:r>
              <a:rPr lang="en-CA" sz="1200" dirty="0">
                <a:hlinkClick r:id="rId4"/>
              </a:rPr>
              <a:t>wiki.pathmind.com</a:t>
            </a:r>
            <a:endParaRPr lang="en-US" sz="1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30482-D375-4125-AD9B-04ED348A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FF748-1EC5-4E8D-AC73-E81EA05E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AA0F-8882-40D9-A8EF-C297FD13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18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485626" y="1417638"/>
            <a:ext cx="4974128" cy="426858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CA" sz="2400" dirty="0"/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Graph Neural Network (GNN)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AE20D6C-519C-4E42-9600-2A14EFF06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5941"/>
            <a:ext cx="7622771" cy="594359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/>
              <a:t>Ce cours nous introduit à divers degrés de profondeur: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875E7-E027-4CA1-B7DE-DF601622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A7A52-07E7-4097-8806-13B508E3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A57E1-1D51-4201-B3F4-86AC25D0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462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400" dirty="0"/>
              <a:t>Dérivation de la règle d’apprentissage pour le perceptron multicouches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4445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EDAC80-937F-4A7F-B5DE-E2DF371B09AB}"/>
              </a:ext>
            </a:extLst>
          </p:cNvPr>
          <p:cNvGrpSpPr/>
          <p:nvPr/>
        </p:nvGrpSpPr>
        <p:grpSpPr>
          <a:xfrm>
            <a:off x="403225" y="1292067"/>
            <a:ext cx="3872903" cy="1347300"/>
            <a:chOff x="322878" y="1327796"/>
            <a:chExt cx="4097997" cy="1437501"/>
          </a:xfrm>
        </p:grpSpPr>
        <p:grpSp>
          <p:nvGrpSpPr>
            <p:cNvPr id="97" name="Grouper 96"/>
            <p:cNvGrpSpPr/>
            <p:nvPr/>
          </p:nvGrpSpPr>
          <p:grpSpPr>
            <a:xfrm>
              <a:off x="322878" y="1327796"/>
              <a:ext cx="4097997" cy="1437501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2494208" y="1568672"/>
              <a:ext cx="3213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2800" i="1" dirty="0">
                  <a:latin typeface="Times"/>
                  <a:cs typeface="Times"/>
                </a:rPr>
                <a:t>g</a:t>
              </a:r>
              <a:endParaRPr lang="fr-CA" sz="2800" i="1" dirty="0">
                <a:latin typeface="Times"/>
                <a:cs typeface="Times"/>
              </a:endParaRPr>
            </a:p>
          </p:txBody>
        </p:sp>
      </p:grpSp>
      <p:sp>
        <p:nvSpPr>
          <p:cNvPr id="48" name="ZoneTexte 37">
            <a:extLst>
              <a:ext uri="{FF2B5EF4-FFF2-40B4-BE49-F238E27FC236}">
                <a16:creationId xmlns:a16="http://schemas.microsoft.com/office/drawing/2014/main" id="{0C234CFF-E04D-4FF0-94F7-A888654393E0}"/>
              </a:ext>
            </a:extLst>
          </p:cNvPr>
          <p:cNvSpPr txBox="1"/>
          <p:nvPr/>
        </p:nvSpPr>
        <p:spPr>
          <a:xfrm>
            <a:off x="6650862" y="1594624"/>
            <a:ext cx="32130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sz="2800" i="1" dirty="0">
                <a:latin typeface="Times"/>
                <a:cs typeface="Times"/>
              </a:rPr>
              <a:t>g</a:t>
            </a:r>
            <a:endParaRPr lang="fr-CA" sz="2800" i="1" dirty="0">
              <a:latin typeface="Times"/>
              <a:cs typeface="Time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9294C-67EE-4144-8123-3909E4D7CC05}"/>
              </a:ext>
            </a:extLst>
          </p:cNvPr>
          <p:cNvGrpSpPr/>
          <p:nvPr/>
        </p:nvGrpSpPr>
        <p:grpSpPr>
          <a:xfrm>
            <a:off x="4675840" y="1417638"/>
            <a:ext cx="3732078" cy="1221761"/>
            <a:chOff x="4595493" y="1543210"/>
            <a:chExt cx="4038600" cy="12220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4595493" y="1543210"/>
              <a:ext cx="4038600" cy="1222087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87ACD-C744-4148-9585-21A805B8EDDB}"/>
                </a:ext>
              </a:extLst>
            </p:cNvPr>
            <p:cNvGrpSpPr/>
            <p:nvPr/>
          </p:nvGrpSpPr>
          <p:grpSpPr>
            <a:xfrm>
              <a:off x="8240891" y="1734739"/>
              <a:ext cx="300082" cy="465811"/>
              <a:chOff x="8656660" y="1983000"/>
              <a:chExt cx="300082" cy="4658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9C7C11-D88A-4639-AEB6-3F2A2027584F}"/>
                  </a:ext>
                </a:extLst>
              </p:cNvPr>
              <p:cNvSpPr txBox="1"/>
              <p:nvPr/>
            </p:nvSpPr>
            <p:spPr>
              <a:xfrm>
                <a:off x="8662270" y="2079479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y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C85DB9-8F91-42BA-B0C4-F7F2AD53D167}"/>
                  </a:ext>
                </a:extLst>
              </p:cNvPr>
              <p:cNvSpPr txBox="1"/>
              <p:nvPr/>
            </p:nvSpPr>
            <p:spPr>
              <a:xfrm>
                <a:off x="8656660" y="198300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^</a:t>
                </a:r>
                <a:endParaRPr lang="en-US" dirty="0"/>
              </a:p>
            </p:txBody>
          </p:sp>
        </p:grpSp>
      </p:grp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1A52F4AB-7F88-4157-AE44-46FBF8E9C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b="1" i="1" dirty="0"/>
              <a:t>g</a:t>
            </a:r>
            <a:r>
              <a:rPr lang="fr-CA" dirty="0"/>
              <a:t> la fonction d’activation </a:t>
            </a:r>
          </a:p>
          <a:p>
            <a:r>
              <a:rPr lang="fr-CA" b="1" dirty="0" err="1"/>
              <a:t>in</a:t>
            </a:r>
            <a:r>
              <a:rPr lang="fr-CA" b="1" baseline="-25000" dirty="0" err="1"/>
              <a:t>j</a:t>
            </a:r>
            <a:r>
              <a:rPr lang="fr-CA" dirty="0"/>
              <a:t> la somme pondérée par les poids des entrées du neurone j</a:t>
            </a:r>
          </a:p>
          <a:p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dirty="0"/>
              <a:t> la sortie (activité) du neurone </a:t>
            </a:r>
            <a:endParaRPr lang="fr-CA" b="1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1F529BD-1028-41BA-BBF2-A5FA2C5AF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6648" y="2663676"/>
            <a:ext cx="2303200" cy="2149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AC6056-692E-441C-9FC4-8690646A695C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A3AD87-ED8C-4A76-A77B-6396C6F014B0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41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DD420B-F7B2-4FAC-A5B9-A7A537687B76}"/>
              </a:ext>
            </a:extLst>
          </p:cNvPr>
          <p:cNvGrpSpPr/>
          <p:nvPr/>
        </p:nvGrpSpPr>
        <p:grpSpPr>
          <a:xfrm>
            <a:off x="403225" y="1292067"/>
            <a:ext cx="2151589" cy="746519"/>
            <a:chOff x="403225" y="1292067"/>
            <a:chExt cx="2151589" cy="746519"/>
          </a:xfrm>
        </p:grpSpPr>
        <p:grpSp>
          <p:nvGrpSpPr>
            <p:cNvPr id="97" name="Grouper 96"/>
            <p:cNvGrpSpPr/>
            <p:nvPr/>
          </p:nvGrpSpPr>
          <p:grpSpPr>
            <a:xfrm>
              <a:off x="403225" y="1292067"/>
              <a:ext cx="2151589" cy="746519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1535334" y="1398259"/>
              <a:ext cx="18460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08A3E9-4584-4A15-B289-D9F49E18D9DE}"/>
              </a:ext>
            </a:extLst>
          </p:cNvPr>
          <p:cNvGrpSpPr/>
          <p:nvPr/>
        </p:nvGrpSpPr>
        <p:grpSpPr>
          <a:xfrm>
            <a:off x="2530500" y="1285648"/>
            <a:ext cx="2073354" cy="793997"/>
            <a:chOff x="3071655" y="1372259"/>
            <a:chExt cx="2073354" cy="704558"/>
          </a:xfrm>
        </p:grpSpPr>
        <p:sp>
          <p:nvSpPr>
            <p:cNvPr id="48" name="ZoneTexte 37">
              <a:extLst>
                <a:ext uri="{FF2B5EF4-FFF2-40B4-BE49-F238E27FC236}">
                  <a16:creationId xmlns:a16="http://schemas.microsoft.com/office/drawing/2014/main" id="{0C234CFF-E04D-4FF0-94F7-A888654393E0}"/>
                </a:ext>
              </a:extLst>
            </p:cNvPr>
            <p:cNvSpPr txBox="1"/>
            <p:nvPr/>
          </p:nvSpPr>
          <p:spPr>
            <a:xfrm>
              <a:off x="4168019" y="1452771"/>
              <a:ext cx="14797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3071655" y="1399857"/>
              <a:ext cx="2073354" cy="676960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9C7C11-D88A-4639-AEB6-3F2A2027584F}"/>
                </a:ext>
              </a:extLst>
            </p:cNvPr>
            <p:cNvSpPr txBox="1"/>
            <p:nvPr/>
          </p:nvSpPr>
          <p:spPr>
            <a:xfrm>
              <a:off x="4863715" y="1426626"/>
              <a:ext cx="240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y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85DB9-8F91-42BA-B0C4-F7F2AD53D167}"/>
                </a:ext>
              </a:extLst>
            </p:cNvPr>
            <p:cNvSpPr txBox="1"/>
            <p:nvPr/>
          </p:nvSpPr>
          <p:spPr>
            <a:xfrm>
              <a:off x="4850653" y="1372259"/>
              <a:ext cx="253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^</a:t>
              </a:r>
              <a:endParaRPr lang="en-US" sz="1200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12" y="2380936"/>
            <a:ext cx="2303200" cy="2149653"/>
          </a:xfrm>
          <a:prstGeom prst="rect">
            <a:avLst/>
          </a:prstGeom>
        </p:spPr>
      </p:pic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A69EB3D0-B100-4800-BA1E-1903FE9DE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sz="1800" b="1" i="1" dirty="0"/>
              <a:t>g</a:t>
            </a:r>
            <a:r>
              <a:rPr lang="fr-CA" sz="1800" dirty="0"/>
              <a:t> la fonction d’activation </a:t>
            </a:r>
          </a:p>
          <a:p>
            <a:r>
              <a:rPr lang="fr-CA" sz="1800" b="1" dirty="0" err="1"/>
              <a:t>in</a:t>
            </a:r>
            <a:r>
              <a:rPr lang="fr-CA" sz="1800" b="1" baseline="-25000" dirty="0" err="1"/>
              <a:t>j</a:t>
            </a:r>
            <a:r>
              <a:rPr lang="fr-CA" sz="1800" dirty="0"/>
              <a:t> la somme pondérée par les poids des entrées du neurone j</a:t>
            </a:r>
          </a:p>
          <a:p>
            <a:r>
              <a:rPr lang="fr-CA" sz="1800" b="1" i="1" dirty="0" err="1"/>
              <a:t>a</a:t>
            </a:r>
            <a:r>
              <a:rPr lang="fr-CA" sz="1800" b="1" i="1" baseline="-25000" dirty="0" err="1"/>
              <a:t>j</a:t>
            </a:r>
            <a:r>
              <a:rPr lang="fr-CA" sz="1800" dirty="0"/>
              <a:t> la sortie (activité) du neurone </a:t>
            </a:r>
            <a:endParaRPr lang="fr-CA" sz="1800" b="1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9A309C-CA57-41C7-981B-EE5106D79C8A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E60DFE-66C7-4E0C-B96E-20D28BE652EE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291" y="1430070"/>
            <a:ext cx="3941717" cy="369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0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Rappel – Classification linéaire avec le perceptron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BB822-02EB-7D8C-4A65-D94C544349A5}"/>
              </a:ext>
            </a:extLst>
          </p:cNvPr>
          <p:cNvSpPr txBox="1"/>
          <p:nvPr/>
        </p:nvSpPr>
        <p:spPr>
          <a:xfrm>
            <a:off x="4540411" y="4487413"/>
            <a:ext cx="455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/>
              <a:t>Équation de la droite, à peu près</a:t>
            </a:r>
            <a:r>
              <a:rPr lang="fr-CA" sz="1600" i="1" dirty="0">
                <a:solidFill>
                  <a:schemeClr val="tx2"/>
                </a:solidFill>
              </a:rPr>
              <a:t>:  -2.6 - 0.2x</a:t>
            </a:r>
            <a:r>
              <a:rPr lang="fr-CA" sz="1600" i="1" baseline="-25000" dirty="0">
                <a:solidFill>
                  <a:schemeClr val="tx2"/>
                </a:solidFill>
              </a:rPr>
              <a:t>1</a:t>
            </a:r>
            <a:r>
              <a:rPr lang="fr-CA" sz="1600" i="1" dirty="0">
                <a:solidFill>
                  <a:schemeClr val="tx2"/>
                </a:solidFill>
              </a:rPr>
              <a:t> + x</a:t>
            </a:r>
            <a:r>
              <a:rPr lang="fr-CA" sz="1600" i="1" baseline="-25000" dirty="0">
                <a:solidFill>
                  <a:schemeClr val="tx2"/>
                </a:solidFill>
              </a:rPr>
              <a:t>2 </a:t>
            </a:r>
            <a:r>
              <a:rPr lang="fr-CA" sz="1600" i="1" dirty="0">
                <a:solidFill>
                  <a:schemeClr val="tx2"/>
                </a:solidFill>
              </a:rPr>
              <a:t>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F9152-10C0-7B67-7AED-3FEB059B781A}"/>
              </a:ext>
            </a:extLst>
          </p:cNvPr>
          <p:cNvSpPr txBox="1"/>
          <p:nvPr/>
        </p:nvSpPr>
        <p:spPr>
          <a:xfrm>
            <a:off x="4540411" y="4857125"/>
            <a:ext cx="2944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/>
              <a:t>En général</a:t>
            </a:r>
            <a:r>
              <a:rPr lang="fr-CA" sz="1600" i="1" dirty="0">
                <a:solidFill>
                  <a:schemeClr val="tx2"/>
                </a:solidFill>
              </a:rPr>
              <a:t>:  w</a:t>
            </a:r>
            <a:r>
              <a:rPr lang="fr-CA" sz="1600" i="1" baseline="-25000" dirty="0">
                <a:solidFill>
                  <a:schemeClr val="tx2"/>
                </a:solidFill>
              </a:rPr>
              <a:t>0</a:t>
            </a:r>
            <a:r>
              <a:rPr lang="fr-CA" sz="1600" i="1" dirty="0">
                <a:solidFill>
                  <a:schemeClr val="tx2"/>
                </a:solidFill>
              </a:rPr>
              <a:t> + w</a:t>
            </a:r>
            <a:r>
              <a:rPr lang="fr-CA" sz="1600" i="1" baseline="-25000" dirty="0">
                <a:solidFill>
                  <a:schemeClr val="tx2"/>
                </a:solidFill>
              </a:rPr>
              <a:t>1</a:t>
            </a:r>
            <a:r>
              <a:rPr lang="fr-CA" sz="1600" i="1" dirty="0">
                <a:solidFill>
                  <a:schemeClr val="tx2"/>
                </a:solidFill>
              </a:rPr>
              <a:t> x</a:t>
            </a:r>
            <a:r>
              <a:rPr lang="fr-CA" sz="1600" i="1" baseline="-25000" dirty="0">
                <a:solidFill>
                  <a:schemeClr val="tx2"/>
                </a:solidFill>
              </a:rPr>
              <a:t>1</a:t>
            </a:r>
            <a:r>
              <a:rPr lang="fr-CA" sz="1600" i="1" dirty="0">
                <a:solidFill>
                  <a:schemeClr val="tx2"/>
                </a:solidFill>
              </a:rPr>
              <a:t> + w</a:t>
            </a:r>
            <a:r>
              <a:rPr lang="fr-CA" sz="1600" i="1" baseline="-25000" dirty="0">
                <a:solidFill>
                  <a:schemeClr val="tx2"/>
                </a:solidFill>
              </a:rPr>
              <a:t>2</a:t>
            </a:r>
            <a:r>
              <a:rPr lang="fr-CA" sz="1600" i="1" dirty="0">
                <a:solidFill>
                  <a:schemeClr val="tx2"/>
                </a:solidFill>
              </a:rPr>
              <a:t> x</a:t>
            </a:r>
            <a:r>
              <a:rPr lang="fr-CA" sz="1600" i="1" baseline="-25000" dirty="0">
                <a:solidFill>
                  <a:schemeClr val="tx2"/>
                </a:solidFill>
              </a:rPr>
              <a:t>2 </a:t>
            </a:r>
            <a:r>
              <a:rPr lang="fr-CA" sz="1600" i="1" dirty="0">
                <a:solidFill>
                  <a:schemeClr val="tx2"/>
                </a:solidFill>
              </a:rPr>
              <a:t>= 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0DB2F2-8973-5FCA-3620-5C64CEA0644E}"/>
              </a:ext>
            </a:extLst>
          </p:cNvPr>
          <p:cNvGrpSpPr/>
          <p:nvPr/>
        </p:nvGrpSpPr>
        <p:grpSpPr>
          <a:xfrm>
            <a:off x="4524894" y="5211033"/>
            <a:ext cx="4025461" cy="722138"/>
            <a:chOff x="4524894" y="5211033"/>
            <a:chExt cx="4025461" cy="7221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0AC27-3F25-66D3-DD54-2D9252258303}"/>
                </a:ext>
              </a:extLst>
            </p:cNvPr>
            <p:cNvSpPr txBox="1"/>
            <p:nvPr/>
          </p:nvSpPr>
          <p:spPr>
            <a:xfrm>
              <a:off x="4524894" y="5211033"/>
              <a:ext cx="40254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/>
                <a:t>Si </a:t>
              </a:r>
              <a:r>
                <a:rPr lang="fr-CA" sz="1600" i="1" dirty="0">
                  <a:solidFill>
                    <a:schemeClr val="tx2"/>
                  </a:solidFill>
                </a:rPr>
                <a:t>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0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  </a:t>
              </a:r>
              <a:r>
                <a:rPr lang="fr-CA" sz="1600" i="1" dirty="0">
                  <a:solidFill>
                    <a:schemeClr val="tx2"/>
                  </a:solidFill>
                </a:rPr>
                <a:t>&gt;= 0  </a:t>
              </a:r>
              <a:r>
                <a:rPr lang="fr-CA" sz="1600" dirty="0"/>
                <a:t>alors</a:t>
              </a:r>
              <a:r>
                <a:rPr lang="fr-CA" sz="1600" i="1" dirty="0">
                  <a:solidFill>
                    <a:schemeClr val="tx2"/>
                  </a:solidFill>
                </a:rPr>
                <a:t> y = 1 </a:t>
              </a:r>
              <a:r>
                <a:rPr lang="fr-CA" sz="1600" dirty="0"/>
                <a:t>sinon</a:t>
              </a:r>
              <a:r>
                <a:rPr lang="fr-CA" sz="1600" i="1" dirty="0">
                  <a:solidFill>
                    <a:schemeClr val="tx2"/>
                  </a:solidFill>
                </a:rPr>
                <a:t> y =0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ABA053DD-B5ED-35EB-DDCC-85426C1B61E2}"/>
                </a:ext>
              </a:extLst>
            </p:cNvPr>
            <p:cNvSpPr/>
            <p:nvPr/>
          </p:nvSpPr>
          <p:spPr>
            <a:xfrm rot="5400000">
              <a:off x="5468183" y="4892664"/>
              <a:ext cx="145005" cy="139653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B13B8-3D91-866B-AD4A-D0305BF224B4}"/>
                </a:ext>
              </a:extLst>
            </p:cNvPr>
            <p:cNvSpPr txBox="1"/>
            <p:nvPr/>
          </p:nvSpPr>
          <p:spPr>
            <a:xfrm>
              <a:off x="5294624" y="5563839"/>
              <a:ext cx="509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tx2"/>
                  </a:solidFill>
                </a:rPr>
                <a:t>w.x</a:t>
              </a:r>
              <a:endParaRPr lang="en-CA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627A9D-F803-C7A5-E919-4089222E3FF8}"/>
              </a:ext>
            </a:extLst>
          </p:cNvPr>
          <p:cNvSpPr txBox="1"/>
          <p:nvPr/>
        </p:nvSpPr>
        <p:spPr>
          <a:xfrm>
            <a:off x="639518" y="5425339"/>
            <a:ext cx="166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w</a:t>
            </a:r>
            <a:r>
              <a:rPr lang="en-US" dirty="0">
                <a:solidFill>
                  <a:schemeClr val="tx2"/>
                </a:solidFill>
              </a:rPr>
              <a:t> = [</a:t>
            </a:r>
            <a:r>
              <a:rPr lang="en-US" i="1" dirty="0">
                <a:solidFill>
                  <a:schemeClr val="tx2"/>
                </a:solidFill>
              </a:rPr>
              <a:t>w</a:t>
            </a:r>
            <a:r>
              <a:rPr lang="en-US" i="1" baseline="-25000" dirty="0">
                <a:solidFill>
                  <a:schemeClr val="tx2"/>
                </a:solidFill>
              </a:rPr>
              <a:t>0</a:t>
            </a:r>
            <a:r>
              <a:rPr lang="en-US" i="1" dirty="0">
                <a:solidFill>
                  <a:schemeClr val="tx2"/>
                </a:solidFill>
              </a:rPr>
              <a:t>, w</a:t>
            </a:r>
            <a:r>
              <a:rPr lang="en-US" i="1" baseline="-25000" dirty="0">
                <a:solidFill>
                  <a:schemeClr val="tx2"/>
                </a:solidFill>
              </a:rPr>
              <a:t>1</a:t>
            </a:r>
            <a:r>
              <a:rPr lang="en-US" i="1" dirty="0">
                <a:solidFill>
                  <a:schemeClr val="tx2"/>
                </a:solidFill>
              </a:rPr>
              <a:t>, w</a:t>
            </a:r>
            <a:r>
              <a:rPr lang="en-US" i="1" baseline="-25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]</a:t>
            </a:r>
          </a:p>
          <a:p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dirty="0">
                <a:solidFill>
                  <a:schemeClr val="tx2"/>
                </a:solidFill>
              </a:rPr>
              <a:t> =   [</a:t>
            </a:r>
            <a:r>
              <a:rPr lang="en-US" i="1" dirty="0">
                <a:solidFill>
                  <a:schemeClr val="tx2"/>
                </a:solidFill>
              </a:rPr>
              <a:t>1,  x</a:t>
            </a:r>
            <a:r>
              <a:rPr lang="en-US" i="1" baseline="-25000" dirty="0">
                <a:solidFill>
                  <a:schemeClr val="tx2"/>
                </a:solidFill>
              </a:rPr>
              <a:t>1</a:t>
            </a:r>
            <a:r>
              <a:rPr lang="en-US" i="1" dirty="0">
                <a:solidFill>
                  <a:schemeClr val="tx2"/>
                </a:solidFill>
              </a:rPr>
              <a:t>, x</a:t>
            </a:r>
            <a:r>
              <a:rPr lang="en-US" i="1" baseline="-25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]</a:t>
            </a:r>
            <a:endParaRPr lang="en-CA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68924D-2E02-460C-3027-AE081163EC13}"/>
              </a:ext>
            </a:extLst>
          </p:cNvPr>
          <p:cNvGrpSpPr/>
          <p:nvPr/>
        </p:nvGrpSpPr>
        <p:grpSpPr>
          <a:xfrm>
            <a:off x="4651236" y="5880242"/>
            <a:ext cx="3794264" cy="485766"/>
            <a:chOff x="4651236" y="5880242"/>
            <a:chExt cx="3794264" cy="485766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9675A57-1C37-D4D3-1D02-F27B41BA39D6}"/>
                </a:ext>
              </a:extLst>
            </p:cNvPr>
            <p:cNvSpPr/>
            <p:nvPr/>
          </p:nvSpPr>
          <p:spPr>
            <a:xfrm rot="5400000">
              <a:off x="6475865" y="4055613"/>
              <a:ext cx="145006" cy="379426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816564-4A32-50BC-C0A6-93D8916E14DC}"/>
                </a:ext>
              </a:extLst>
            </p:cNvPr>
            <p:cNvSpPr txBox="1"/>
            <p:nvPr/>
          </p:nvSpPr>
          <p:spPr>
            <a:xfrm>
              <a:off x="5800985" y="5996676"/>
              <a:ext cx="1567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Threshold(</a:t>
              </a:r>
              <a:r>
                <a:rPr lang="en-US" i="1" dirty="0" err="1"/>
                <a:t>w.x</a:t>
              </a:r>
              <a:r>
                <a:rPr lang="en-US" i="1" dirty="0"/>
                <a:t>)</a:t>
              </a:r>
              <a:endParaRPr lang="en-CA" i="1" dirty="0"/>
            </a:p>
          </p:txBody>
        </p:sp>
      </p:grpSp>
      <p:pic>
        <p:nvPicPr>
          <p:cNvPr id="14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189E2C85-02E1-64B2-FFD8-C155217D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20" y="1453039"/>
            <a:ext cx="3092354" cy="2233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graphicFrame>
        <p:nvGraphicFramePr>
          <p:cNvPr id="17" name="Content Placeholder 22">
            <a:extLst>
              <a:ext uri="{FF2B5EF4-FFF2-40B4-BE49-F238E27FC236}">
                <a16:creationId xmlns:a16="http://schemas.microsoft.com/office/drawing/2014/main" id="{8CFD214E-2DCA-72B2-B05C-422E85C1F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92092"/>
              </p:ext>
            </p:extLst>
          </p:nvPr>
        </p:nvGraphicFramePr>
        <p:xfrm>
          <a:off x="457200" y="1453040"/>
          <a:ext cx="3410182" cy="3078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17">
                  <a:extLst>
                    <a:ext uri="{9D8B030D-6E8A-4147-A177-3AD203B41FA5}">
                      <a16:colId xmlns:a16="http://schemas.microsoft.com/office/drawing/2014/main" val="3262423484"/>
                    </a:ext>
                  </a:extLst>
                </a:gridCol>
                <a:gridCol w="846785">
                  <a:extLst>
                    <a:ext uri="{9D8B030D-6E8A-4147-A177-3AD203B41FA5}">
                      <a16:colId xmlns:a16="http://schemas.microsoft.com/office/drawing/2014/main" val="473046210"/>
                    </a:ext>
                  </a:extLst>
                </a:gridCol>
                <a:gridCol w="892869">
                  <a:extLst>
                    <a:ext uri="{9D8B030D-6E8A-4147-A177-3AD203B41FA5}">
                      <a16:colId xmlns:a16="http://schemas.microsoft.com/office/drawing/2014/main" val="803474338"/>
                    </a:ext>
                  </a:extLst>
                </a:gridCol>
                <a:gridCol w="668211">
                  <a:extLst>
                    <a:ext uri="{9D8B030D-6E8A-4147-A177-3AD203B41FA5}">
                      <a16:colId xmlns:a16="http://schemas.microsoft.com/office/drawing/2014/main" val="589980145"/>
                    </a:ext>
                  </a:extLst>
                </a:gridCol>
              </a:tblGrid>
              <a:tr h="396236">
                <a:tc>
                  <a:txBody>
                    <a:bodyPr/>
                    <a:lstStyle/>
                    <a:p>
                      <a:r>
                        <a:rPr lang="en-US" sz="1600" dirty="0"/>
                        <a:t>Sample x</a:t>
                      </a:r>
                      <a:r>
                        <a:rPr lang="en-US" sz="1600" baseline="-25000" dirty="0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i1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i2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</a:t>
                      </a:r>
                      <a:r>
                        <a:rPr lang="en-US" sz="1600" baseline="-25000" dirty="0" err="1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773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76987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13902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484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0016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33575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222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rgbClr val="3C9A41"/>
                          </a:solidFill>
                        </a:rPr>
                        <a:t>7</a:t>
                      </a:r>
                      <a:endParaRPr lang="en-CA" sz="1600" baseline="-250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5.2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3.5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0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893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041803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B06D8EE0-CD0B-0D3C-45FA-9C778A2A0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16" y="4757765"/>
            <a:ext cx="1424294" cy="16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Fonction représentée par un réseau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8" y="1305099"/>
            <a:ext cx="2303200" cy="21496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242" y="1301454"/>
            <a:ext cx="3061107" cy="2869787"/>
          </a:xfrm>
          <a:prstGeom prst="rect">
            <a:avLst/>
          </a:prstGeom>
        </p:spPr>
      </p:pic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7AD1AA2B-E9B9-41B4-87A9-FD41D500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341991"/>
            <a:ext cx="7553700" cy="491266"/>
          </a:xfrm>
        </p:spPr>
        <p:txBody>
          <a:bodyPr/>
          <a:lstStyle/>
          <a:p>
            <a:r>
              <a:rPr lang="fr-CA" sz="1800" dirty="0"/>
              <a:t>Connecter plusieurs neurones crée une fonction complexe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7BA22-65E3-4BF1-BADB-F2D532ACAC3C}"/>
              </a:ext>
            </a:extLst>
          </p:cNvPr>
          <p:cNvSpPr txBox="1"/>
          <p:nvPr/>
        </p:nvSpPr>
        <p:spPr>
          <a:xfrm>
            <a:off x="1415142" y="4883237"/>
            <a:ext cx="5169807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 err="1"/>
              <a:t>h</a:t>
            </a:r>
            <a:r>
              <a:rPr lang="fr-CA" sz="1800" i="1" baseline="-25000" dirty="0" err="1"/>
              <a:t>w</a:t>
            </a:r>
            <a:r>
              <a:rPr lang="fr-CA" sz="1800" i="1" dirty="0"/>
              <a:t>(x) = y = g</a:t>
            </a:r>
            <a:r>
              <a:rPr lang="fr-CA" sz="1800" i="1" baseline="-25000" dirty="0"/>
              <a:t>5</a:t>
            </a:r>
            <a:r>
              <a:rPr lang="fr-CA" sz="1800" i="1" dirty="0"/>
              <a:t>(in</a:t>
            </a:r>
            <a:r>
              <a:rPr lang="fr-CA" sz="1800" i="1" baseline="-25000" dirty="0"/>
              <a:t>5</a:t>
            </a:r>
            <a:r>
              <a:rPr lang="fr-CA" sz="1800" i="1" dirty="0"/>
              <a:t>) 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a</a:t>
            </a:r>
            <a:r>
              <a:rPr lang="fr-CA" sz="1800" i="1" baseline="-25000" dirty="0"/>
              <a:t>3</a:t>
            </a:r>
            <a:r>
              <a:rPr lang="fr-CA" sz="1800" i="1" dirty="0"/>
              <a:t> + w</a:t>
            </a:r>
            <a:r>
              <a:rPr lang="fr-CA" sz="1800" i="1" baseline="-25000" dirty="0"/>
              <a:t>4,5</a:t>
            </a:r>
            <a:r>
              <a:rPr lang="fr-CA" sz="1800" i="1" dirty="0"/>
              <a:t> a</a:t>
            </a:r>
            <a:r>
              <a:rPr lang="fr-CA" sz="1800" i="1" baseline="-25000" dirty="0"/>
              <a:t>4</a:t>
            </a:r>
            <a:r>
              <a:rPr lang="fr-CA" sz="1800" i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618B3-63CE-4262-B5BB-044717281CC5}"/>
              </a:ext>
            </a:extLst>
          </p:cNvPr>
          <p:cNvSpPr txBox="1"/>
          <p:nvPr/>
        </p:nvSpPr>
        <p:spPr>
          <a:xfrm>
            <a:off x="2124075" y="4807021"/>
            <a:ext cx="29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^</a:t>
            </a:r>
            <a:endParaRPr lang="en-US" dirty="0"/>
          </a:p>
        </p:txBody>
      </p:sp>
      <p:sp>
        <p:nvSpPr>
          <p:cNvPr id="66" name="Espace réservé du contenu 2">
            <a:extLst>
              <a:ext uri="{FF2B5EF4-FFF2-40B4-BE49-F238E27FC236}">
                <a16:creationId xmlns:a16="http://schemas.microsoft.com/office/drawing/2014/main" id="{EBF8795B-FBE1-4504-816B-11C3CCCAF589}"/>
              </a:ext>
            </a:extLst>
          </p:cNvPr>
          <p:cNvSpPr txBox="1">
            <a:spLocks/>
          </p:cNvSpPr>
          <p:nvPr/>
        </p:nvSpPr>
        <p:spPr bwMode="auto">
          <a:xfrm>
            <a:off x="6474800" y="1924869"/>
            <a:ext cx="2637438" cy="15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 b="1" i="1" dirty="0"/>
              <a:t>g</a:t>
            </a:r>
            <a:r>
              <a:rPr lang="fr-CA" sz="1600" dirty="0"/>
              <a:t> la fonction d’activation </a:t>
            </a:r>
          </a:p>
          <a:p>
            <a:r>
              <a:rPr lang="fr-CA" sz="1600" b="1" dirty="0" err="1"/>
              <a:t>in</a:t>
            </a:r>
            <a:r>
              <a:rPr lang="fr-CA" sz="1600" b="1" baseline="-25000" dirty="0" err="1"/>
              <a:t>j</a:t>
            </a:r>
            <a:r>
              <a:rPr lang="fr-CA" sz="1600" dirty="0"/>
              <a:t> la somme pondérée par les poids des entrées du neurone j</a:t>
            </a:r>
          </a:p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dirty="0"/>
              <a:t> la sortie (activité) du neurone </a:t>
            </a:r>
            <a:endParaRPr lang="fr-CA" sz="1600" b="1" i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F43FD1-DD86-4A01-AF52-3B67F79A9097}"/>
              </a:ext>
            </a:extLst>
          </p:cNvPr>
          <p:cNvSpPr txBox="1"/>
          <p:nvPr/>
        </p:nvSpPr>
        <p:spPr>
          <a:xfrm>
            <a:off x="6584949" y="3498167"/>
            <a:ext cx="2197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=g(</a:t>
            </a:r>
            <a:r>
              <a:rPr lang="fr-CA" sz="1600" b="1" i="1" dirty="0" err="1"/>
              <a:t>in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) = g(</a:t>
            </a:r>
            <a:r>
              <a:rPr lang="el-GR" sz="1600" b="1" i="1" dirty="0"/>
              <a:t>Σ</a:t>
            </a:r>
            <a:r>
              <a:rPr lang="en-CA" sz="1600" b="1" i="1" baseline="-25000" dirty="0" err="1"/>
              <a:t>i</a:t>
            </a:r>
            <a:r>
              <a:rPr lang="en-CA" sz="1600" b="1" i="1" baseline="-25000" dirty="0"/>
              <a:t> </a:t>
            </a:r>
            <a:r>
              <a:rPr lang="en-CA" sz="1600" b="1" i="1" dirty="0" err="1"/>
              <a:t>w</a:t>
            </a:r>
            <a:r>
              <a:rPr lang="en-CA" sz="1600" b="1" i="1" baseline="-25000" dirty="0" err="1"/>
              <a:t>i,j</a:t>
            </a:r>
            <a:r>
              <a:rPr lang="en-CA" sz="1600" b="1" i="1" baseline="-25000" dirty="0"/>
              <a:t> </a:t>
            </a:r>
            <a:r>
              <a:rPr lang="en-CA" sz="1600" b="1" i="1" dirty="0"/>
              <a:t>a</a:t>
            </a:r>
            <a:r>
              <a:rPr lang="en-CA" sz="1600" b="1" i="1" baseline="-25000" dirty="0"/>
              <a:t>i </a:t>
            </a:r>
            <a:r>
              <a:rPr lang="en-CA" sz="1600" b="1" i="1" dirty="0"/>
              <a:t>) 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897764-3367-4EC7-AFBA-C6452E34A810}"/>
              </a:ext>
            </a:extLst>
          </p:cNvPr>
          <p:cNvSpPr txBox="1"/>
          <p:nvPr/>
        </p:nvSpPr>
        <p:spPr>
          <a:xfrm>
            <a:off x="2267005" y="5264326"/>
            <a:ext cx="3466079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(in</a:t>
            </a:r>
            <a:r>
              <a:rPr lang="fr-CA" sz="1800" i="1" baseline="-25000" dirty="0"/>
              <a:t>3</a:t>
            </a:r>
            <a:r>
              <a:rPr lang="fr-CA" sz="1800" i="1" dirty="0"/>
              <a:t>) 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(in</a:t>
            </a:r>
            <a:r>
              <a:rPr lang="fr-CA" sz="1800" i="1" baseline="-25000" dirty="0"/>
              <a:t>4</a:t>
            </a:r>
            <a:r>
              <a:rPr lang="fr-CA" sz="1800" i="1" dirty="0"/>
              <a:t>))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41A671-8DAC-4285-B7CE-0F1C21726DFB}"/>
              </a:ext>
            </a:extLst>
          </p:cNvPr>
          <p:cNvSpPr txBox="1"/>
          <p:nvPr/>
        </p:nvSpPr>
        <p:spPr>
          <a:xfrm>
            <a:off x="2267005" y="5626276"/>
            <a:ext cx="4609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(w</a:t>
            </a:r>
            <a:r>
              <a:rPr lang="fr-CA" sz="1800" i="1" baseline="-25000" dirty="0"/>
              <a:t>0,3</a:t>
            </a:r>
            <a:r>
              <a:rPr lang="fr-CA" sz="1800" i="1" dirty="0"/>
              <a:t> + w</a:t>
            </a:r>
            <a:r>
              <a:rPr lang="fr-CA" sz="1800" i="1" baseline="-25000" dirty="0"/>
              <a:t>1,3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2,3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 </a:t>
            </a:r>
          </a:p>
          <a:p>
            <a:pPr marL="0" indent="0">
              <a:buNone/>
            </a:pPr>
            <a:r>
              <a:rPr lang="fr-CA" i="1" dirty="0"/>
              <a:t>                 </a:t>
            </a:r>
            <a:r>
              <a:rPr lang="fr-CA" sz="1800" i="1" dirty="0"/>
              <a:t>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(w</a:t>
            </a:r>
            <a:r>
              <a:rPr lang="fr-CA" sz="1800" i="1" baseline="-25000" dirty="0"/>
              <a:t>0,4</a:t>
            </a:r>
            <a:r>
              <a:rPr lang="fr-CA" sz="1800" i="1" dirty="0"/>
              <a:t> + w</a:t>
            </a:r>
            <a:r>
              <a:rPr lang="fr-CA" sz="1800" i="1" baseline="-25000" dirty="0"/>
              <a:t>1,4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2,4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7503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6112"/>
            <a:ext cx="8229600" cy="453385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0" y="1877308"/>
            <a:ext cx="5314963" cy="678170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C6099D2-E529-4ECA-8E26-2F3028D05FA2}"/>
              </a:ext>
            </a:extLst>
          </p:cNvPr>
          <p:cNvSpPr txBox="1">
            <a:spLocks/>
          </p:cNvSpPr>
          <p:nvPr/>
        </p:nvSpPr>
        <p:spPr bwMode="auto">
          <a:xfrm>
            <a:off x="464100" y="2693278"/>
            <a:ext cx="7776618" cy="66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Par l’application de la dérivée en chaîne, on peut décomposer cette règle d’apprentissage comme suit: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49860C-C91F-4C82-9D41-57D5D8E09BF4}"/>
              </a:ext>
            </a:extLst>
          </p:cNvPr>
          <p:cNvGrpSpPr/>
          <p:nvPr/>
        </p:nvGrpSpPr>
        <p:grpSpPr>
          <a:xfrm>
            <a:off x="1083562" y="3334257"/>
            <a:ext cx="6814344" cy="827493"/>
            <a:chOff x="987360" y="3635005"/>
            <a:chExt cx="6814344" cy="8274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592AA2-353A-4DCE-903E-9EDA68B4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360" y="3728051"/>
              <a:ext cx="4926104" cy="7344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17290E-86D6-4B3F-A653-2509C9B03EEC}"/>
                </a:ext>
              </a:extLst>
            </p:cNvPr>
            <p:cNvSpPr txBox="1"/>
            <p:nvPr/>
          </p:nvSpPr>
          <p:spPr>
            <a:xfrm>
              <a:off x="5861634" y="3722620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i="1" dirty="0"/>
                <a:t>g</a:t>
              </a:r>
              <a:r>
                <a:rPr lang="en-CA" sz="2400" dirty="0"/>
                <a:t>(</a:t>
              </a:r>
              <a:r>
                <a:rPr lang="en-CA" sz="2400" i="1" dirty="0" err="1"/>
                <a:t>in</a:t>
              </a:r>
              <a:r>
                <a:rPr lang="en-CA" sz="2400" i="1" baseline="-25000" dirty="0" err="1"/>
                <a:t>j</a:t>
              </a:r>
              <a:r>
                <a:rPr lang="en-CA" sz="2400" dirty="0"/>
                <a:t>)</a:t>
              </a:r>
              <a:endParaRPr lang="en-US" sz="2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91C178-6C7F-4041-A59A-852EFDE67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3843" y="3635005"/>
              <a:ext cx="1157861" cy="827493"/>
            </a:xfrm>
            <a:prstGeom prst="rect">
              <a:avLst/>
            </a:prstGeom>
          </p:spPr>
        </p:pic>
      </p:grpSp>
      <p:sp>
        <p:nvSpPr>
          <p:cNvPr id="20" name="Accolade ouvrante 72">
            <a:extLst>
              <a:ext uri="{FF2B5EF4-FFF2-40B4-BE49-F238E27FC236}">
                <a16:creationId xmlns:a16="http://schemas.microsoft.com/office/drawing/2014/main" id="{6F7019C7-5602-48D2-9666-78A62492A63E}"/>
              </a:ext>
            </a:extLst>
          </p:cNvPr>
          <p:cNvSpPr/>
          <p:nvPr/>
        </p:nvSpPr>
        <p:spPr>
          <a:xfrm>
            <a:off x="3925835" y="3126569"/>
            <a:ext cx="260608" cy="2225078"/>
          </a:xfrm>
          <a:prstGeom prst="leftBrace">
            <a:avLst>
              <a:gd name="adj1" fmla="val 8333"/>
              <a:gd name="adj2" fmla="val 49702"/>
            </a:avLst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1" name="Accolade ouvrante 77">
            <a:extLst>
              <a:ext uri="{FF2B5EF4-FFF2-40B4-BE49-F238E27FC236}">
                <a16:creationId xmlns:a16="http://schemas.microsoft.com/office/drawing/2014/main" id="{2BD7D72C-2A16-42CC-916A-EE877E17F58A}"/>
              </a:ext>
            </a:extLst>
          </p:cNvPr>
          <p:cNvSpPr/>
          <p:nvPr/>
        </p:nvSpPr>
        <p:spPr>
          <a:xfrm>
            <a:off x="5848719" y="3459482"/>
            <a:ext cx="291000" cy="1379725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2" name="Accolade ouvrante 78">
            <a:extLst>
              <a:ext uri="{FF2B5EF4-FFF2-40B4-BE49-F238E27FC236}">
                <a16:creationId xmlns:a16="http://schemas.microsoft.com/office/drawing/2014/main" id="{BB96C078-7499-41F8-A203-1C4A5173C3B3}"/>
              </a:ext>
            </a:extLst>
          </p:cNvPr>
          <p:cNvSpPr/>
          <p:nvPr/>
        </p:nvSpPr>
        <p:spPr>
          <a:xfrm>
            <a:off x="7238260" y="3665243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4E6CB825-46E6-4449-B468-7C6793D6D517}"/>
              </a:ext>
            </a:extLst>
          </p:cNvPr>
          <p:cNvSpPr txBox="1"/>
          <p:nvPr/>
        </p:nvSpPr>
        <p:spPr>
          <a:xfrm>
            <a:off x="3039104" y="4300686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coût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au neurone</a:t>
            </a:r>
          </a:p>
        </p:txBody>
      </p:sp>
      <p:sp>
        <p:nvSpPr>
          <p:cNvPr id="24" name="ZoneTexte 80">
            <a:extLst>
              <a:ext uri="{FF2B5EF4-FFF2-40B4-BE49-F238E27FC236}">
                <a16:creationId xmlns:a16="http://schemas.microsoft.com/office/drawing/2014/main" id="{DA3A9221-0321-47C1-8D3A-E2764067A615}"/>
              </a:ext>
            </a:extLst>
          </p:cNvPr>
          <p:cNvSpPr txBox="1"/>
          <p:nvPr/>
        </p:nvSpPr>
        <p:spPr>
          <a:xfrm>
            <a:off x="4838047" y="4282002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neurone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à la somme des entrées</a:t>
            </a:r>
          </a:p>
        </p:txBody>
      </p:sp>
      <p:sp>
        <p:nvSpPr>
          <p:cNvPr id="25" name="ZoneTexte 81">
            <a:extLst>
              <a:ext uri="{FF2B5EF4-FFF2-40B4-BE49-F238E27FC236}">
                <a16:creationId xmlns:a16="http://schemas.microsoft.com/office/drawing/2014/main" id="{FA512CEC-AFAC-49F8-81C4-CBC85F5280BD}"/>
              </a:ext>
            </a:extLst>
          </p:cNvPr>
          <p:cNvSpPr txBox="1"/>
          <p:nvPr/>
        </p:nvSpPr>
        <p:spPr>
          <a:xfrm>
            <a:off x="7099305" y="4239108"/>
            <a:ext cx="137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de la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somme p/r </a:t>
            </a:r>
          </a:p>
          <a:p>
            <a:pPr algn="ctr"/>
            <a:r>
              <a:rPr lang="fr-CA" sz="1600" dirty="0">
                <a:latin typeface="+mj-lt"/>
              </a:rPr>
              <a:t>au poids </a:t>
            </a:r>
            <a:r>
              <a:rPr lang="fr-CA" sz="1600" i="1" dirty="0" err="1">
                <a:latin typeface="+mj-lt"/>
              </a:rPr>
              <a:t>w</a:t>
            </a:r>
            <a:r>
              <a:rPr lang="fr-CA" sz="1600" i="1" baseline="-25000" dirty="0" err="1">
                <a:latin typeface="+mj-lt"/>
              </a:rPr>
              <a:t>i,j</a:t>
            </a:r>
            <a:endParaRPr lang="fr-CA" sz="1600" i="1" baseline="-25000" dirty="0">
              <a:latin typeface="+mj-lt"/>
            </a:endParaRPr>
          </a:p>
        </p:txBody>
      </p:sp>
      <p:pic>
        <p:nvPicPr>
          <p:cNvPr id="7" name="Image 22">
            <a:extLst>
              <a:ext uri="{FF2B5EF4-FFF2-40B4-BE49-F238E27FC236}">
                <a16:creationId xmlns:a16="http://schemas.microsoft.com/office/drawing/2014/main" id="{3315E3D1-4D1A-221F-63D0-ECAD239A6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085" y="6000252"/>
            <a:ext cx="3415928" cy="372126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0F7FCF0-6DAC-0CED-D913-0172F109DD63}"/>
              </a:ext>
            </a:extLst>
          </p:cNvPr>
          <p:cNvSpPr txBox="1">
            <a:spLocks/>
          </p:cNvSpPr>
          <p:nvPr/>
        </p:nvSpPr>
        <p:spPr bwMode="auto">
          <a:xfrm>
            <a:off x="501439" y="5609174"/>
            <a:ext cx="7842090" cy="48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Donc la règle de mise à jour peut être écrite comme suite:</a:t>
            </a:r>
          </a:p>
        </p:txBody>
      </p:sp>
      <p:sp>
        <p:nvSpPr>
          <p:cNvPr id="9" name="Accolade ouvrante 17">
            <a:extLst>
              <a:ext uri="{FF2B5EF4-FFF2-40B4-BE49-F238E27FC236}">
                <a16:creationId xmlns:a16="http://schemas.microsoft.com/office/drawing/2014/main" id="{FAA47D09-0C5E-DA68-82C7-424939913A41}"/>
              </a:ext>
            </a:extLst>
          </p:cNvPr>
          <p:cNvSpPr/>
          <p:nvPr/>
        </p:nvSpPr>
        <p:spPr>
          <a:xfrm>
            <a:off x="4843805" y="2911733"/>
            <a:ext cx="281774" cy="418929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12" name="Image 7">
            <a:extLst>
              <a:ext uri="{FF2B5EF4-FFF2-40B4-BE49-F238E27FC236}">
                <a16:creationId xmlns:a16="http://schemas.microsoft.com/office/drawing/2014/main" id="{8D0CF7E4-DC0A-9292-11EC-73746AFB6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347" y="5266912"/>
            <a:ext cx="229490" cy="203009"/>
          </a:xfrm>
          <a:prstGeom prst="rect">
            <a:avLst/>
          </a:prstGeom>
        </p:spPr>
      </p:pic>
      <p:sp>
        <p:nvSpPr>
          <p:cNvPr id="16" name="Accolade ouvrante 19">
            <a:extLst>
              <a:ext uri="{FF2B5EF4-FFF2-40B4-BE49-F238E27FC236}">
                <a16:creationId xmlns:a16="http://schemas.microsoft.com/office/drawing/2014/main" id="{68801DE3-1D88-6AC9-909B-368514E124BE}"/>
              </a:ext>
            </a:extLst>
          </p:cNvPr>
          <p:cNvSpPr/>
          <p:nvPr/>
        </p:nvSpPr>
        <p:spPr>
          <a:xfrm>
            <a:off x="7685537" y="4553016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7EBEA759-95D0-B731-0803-A8BC337B8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1" y="5192421"/>
            <a:ext cx="579520" cy="2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 animBg="1"/>
      <p:bldP spid="21" grpId="0" animBg="1"/>
      <p:bldP spid="22" grpId="0" animBg="1"/>
      <p:bldP spid="23" grpId="0"/>
      <p:bldP spid="24" grpId="0"/>
      <p:bldP spid="25" grpId="0"/>
      <p:bldP spid="8" grpId="0"/>
      <p:bldP spid="9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Rétropropagation</a:t>
            </a:r>
            <a:r>
              <a:rPr lang="fr-CA" noProof="0" dirty="0"/>
              <a:t> des gradients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88949" y="1417638"/>
            <a:ext cx="8306707" cy="818369"/>
          </a:xfrm>
        </p:spPr>
        <p:txBody>
          <a:bodyPr/>
          <a:lstStyle/>
          <a:p>
            <a:r>
              <a:rPr lang="fr-CA" b="1" dirty="0"/>
              <a:t>Utiliser le fait que la dérivée pour un neurone à la couche </a:t>
            </a:r>
            <a:r>
              <a:rPr lang="fr-CA" b="1" i="1" dirty="0">
                <a:latin typeface="Times"/>
                <a:cs typeface="Times"/>
              </a:rPr>
              <a:t>l</a:t>
            </a:r>
            <a:r>
              <a:rPr lang="fr-CA" b="1" dirty="0"/>
              <a:t> peut être calculée à partir de la dérivée des neurones connectés à la couche </a:t>
            </a:r>
            <a:r>
              <a:rPr lang="fr-CA" b="1" i="1" dirty="0">
                <a:latin typeface="Times"/>
                <a:cs typeface="Times"/>
              </a:rPr>
              <a:t>l+1</a:t>
            </a:r>
            <a:r>
              <a:rPr lang="fr-CA" b="1" dirty="0"/>
              <a:t> 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74" y="5569821"/>
            <a:ext cx="1901855" cy="631417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166938" y="3319642"/>
            <a:ext cx="1650207" cy="523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1609767" y="3839817"/>
            <a:ext cx="162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>
                <a:solidFill>
                  <a:schemeClr val="accent1"/>
                </a:solidFill>
                <a:latin typeface="+mn-lt"/>
              </a:rPr>
              <a:t>k</a:t>
            </a:r>
            <a:r>
              <a:rPr lang="fr-CA" dirty="0">
                <a:solidFill>
                  <a:schemeClr val="accent1"/>
                </a:solidFill>
                <a:latin typeface="+mn-lt"/>
              </a:rPr>
              <a:t> itère sur les neurones cachés de la couche </a:t>
            </a:r>
            <a:r>
              <a:rPr lang="fr-CA" i="1" dirty="0">
                <a:solidFill>
                  <a:schemeClr val="accent1"/>
                </a:solidFill>
                <a:latin typeface="Times"/>
                <a:cs typeface="Times"/>
              </a:rPr>
              <a:t>l+1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87" y="2614806"/>
            <a:ext cx="6359275" cy="2494611"/>
          </a:xfrm>
          <a:prstGeom prst="rect">
            <a:avLst/>
          </a:prstGeom>
        </p:spPr>
      </p:pic>
      <p:sp>
        <p:nvSpPr>
          <p:cNvPr id="3" name="Espace réservé du contenu 6">
            <a:extLst>
              <a:ext uri="{FF2B5EF4-FFF2-40B4-BE49-F238E27FC236}">
                <a16:creationId xmlns:a16="http://schemas.microsoft.com/office/drawing/2014/main" id="{6C586490-BD52-1105-99CE-D62D97AC211D}"/>
              </a:ext>
            </a:extLst>
          </p:cNvPr>
          <p:cNvSpPr txBox="1">
            <a:spLocks/>
          </p:cNvSpPr>
          <p:nvPr/>
        </p:nvSpPr>
        <p:spPr bwMode="auto">
          <a:xfrm>
            <a:off x="993309" y="5248847"/>
            <a:ext cx="7570119" cy="7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fr-CA" dirty="0"/>
            </a:br>
            <a:r>
              <a:rPr lang="fr-CA" dirty="0"/>
              <a:t>où                                       et g(.) est </a:t>
            </a:r>
            <a:r>
              <a:rPr lang="en-CA" dirty="0"/>
              <a:t>la function </a:t>
            </a:r>
            <a:r>
              <a:rPr lang="fr-CA" dirty="0"/>
              <a:t>d’activation</a:t>
            </a:r>
          </a:p>
        </p:txBody>
      </p:sp>
    </p:spTree>
    <p:extLst>
      <p:ext uri="{BB962C8B-B14F-4D97-AF65-F5344CB8AC3E}">
        <p14:creationId xmlns:p14="http://schemas.microsoft.com/office/powerpoint/2010/main" val="2780644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L’algorithme d’apprentissage commence par une </a:t>
            </a:r>
            <a:r>
              <a:rPr lang="fr-CA" b="1" dirty="0"/>
              <a:t>propagation avant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97" y="5143500"/>
            <a:ext cx="2659522" cy="1106024"/>
          </a:xfrm>
          <a:prstGeom prst="rect">
            <a:avLst/>
          </a:prstGeom>
        </p:spPr>
      </p:pic>
      <p:cxnSp>
        <p:nvCxnSpPr>
          <p:cNvPr id="51" name="Connecteur droit avec flèche 99">
            <a:extLst>
              <a:ext uri="{FF2B5EF4-FFF2-40B4-BE49-F238E27FC236}">
                <a16:creationId xmlns:a16="http://schemas.microsoft.com/office/drawing/2014/main" id="{DF2556FB-400A-40D8-8A4D-62EED5DE1952}"/>
              </a:ext>
            </a:extLst>
          </p:cNvPr>
          <p:cNvCxnSpPr>
            <a:cxnSpLocks/>
          </p:cNvCxnSpPr>
          <p:nvPr/>
        </p:nvCxnSpPr>
        <p:spPr>
          <a:xfrm flipV="1">
            <a:off x="7894302" y="3491219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0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Ensuite, le gradient sur la sortie est calculé, et le gradient </a:t>
            </a:r>
            <a:r>
              <a:rPr lang="fr-CA" dirty="0" err="1"/>
              <a:t>rétropropagé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32" y="5238830"/>
            <a:ext cx="4281935" cy="7491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2353369"/>
            <a:ext cx="1056684" cy="646627"/>
          </a:xfrm>
          <a:prstGeom prst="rect">
            <a:avLst/>
          </a:prstGeom>
        </p:spPr>
      </p:pic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99">
            <a:extLst>
              <a:ext uri="{FF2B5EF4-FFF2-40B4-BE49-F238E27FC236}">
                <a16:creationId xmlns:a16="http://schemas.microsoft.com/office/drawing/2014/main" id="{A1964196-50D9-4BCD-A2EF-EF01D8429C5D}"/>
              </a:ext>
            </a:extLst>
          </p:cNvPr>
          <p:cNvCxnSpPr>
            <a:cxnSpLocks/>
          </p:cNvCxnSpPr>
          <p:nvPr/>
        </p:nvCxnSpPr>
        <p:spPr>
          <a:xfrm flipV="1">
            <a:off x="7952815" y="3530205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42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Peut propager</a:t>
            </a:r>
            <a:endParaRPr lang="fr-CA" sz="16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Imag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4" y="2358393"/>
            <a:ext cx="1403655" cy="64662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772" y="1550294"/>
            <a:ext cx="2071788" cy="6165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728" y="5341015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82" y="5480102"/>
            <a:ext cx="2197952" cy="9140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02B6B8-DD8F-CBDA-992C-532B0855C8FA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7EDE90-DD08-F850-F594-BD3D053CCFB8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FD1F76-1ACA-A54D-6068-F6AA01C0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F46EEEE2-BA41-3A75-B104-C294E52421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0151943"/>
                  </p:ext>
                </p:extLst>
              </p:nvPr>
            </p:nvGraphicFramePr>
            <p:xfrm>
              <a:off x="7495193" y="4459309"/>
              <a:ext cx="1117761" cy="838321"/>
            </p:xfrm>
            <a:graphic>
              <a:graphicData uri="http://schemas.microsoft.com/office/powerpoint/2016/slidezoom">
                <pslz:sldZm>
                  <pslz:sldZmObj sldId="4527" cId="2973499226">
                    <pslz:zmPr id="{119FEDFA-D42B-4C1D-9E33-D16B9F6DB95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761" cy="8383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F46EEEE2-BA41-3A75-B104-C294E52421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5193" y="4459309"/>
                <a:ext cx="1117761" cy="83832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32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07355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(0.5 * 2 </a:t>
            </a:r>
            <a:r>
              <a:rPr lang="fr-FR" sz="2000" dirty="0">
                <a:latin typeface="Times"/>
                <a:cs typeface="Times"/>
              </a:rPr>
              <a:t>+ </a:t>
            </a:r>
            <a:r>
              <a:rPr lang="fr-CA" sz="2000" dirty="0">
                <a:latin typeface="Times"/>
                <a:cs typeface="Times"/>
              </a:rPr>
              <a:t>1.5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(-0.5) = 0.378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06804-9193-5B6C-EFAD-0105FAEE17B4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0125DC-A82A-8A3B-87B6-C275CF744E59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91D963-09CE-E5D9-54D7-4EABA9A94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692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3324949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2 </a:t>
            </a:r>
            <a:r>
              <a:rPr lang="fr-FR" sz="2000" dirty="0">
                <a:latin typeface="Times"/>
                <a:cs typeface="Times"/>
              </a:rPr>
              <a:t>+ -2</a:t>
            </a:r>
            <a:r>
              <a:rPr lang="fr-CA" sz="2000" dirty="0">
                <a:latin typeface="Times"/>
                <a:cs typeface="Times"/>
              </a:rPr>
              <a:t>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(0) = 0.5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DBD717-8B22-E80A-AF17-E507FF8E1ED5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C0D413-29D5-2482-9D48-5B8B42AF9214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1D8DAC-6B1B-05EF-BDDD-EA3A6F58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5903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4165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0.378 </a:t>
            </a:r>
            <a:r>
              <a:rPr lang="fr-FR" sz="2000" dirty="0">
                <a:latin typeface="Times"/>
                <a:cs typeface="Times"/>
              </a:rPr>
              <a:t>+ 3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1.878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1975E6-4680-B89E-93EF-1AF021EC3512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7BBEC-D219-B82B-1897-540A9A1F618B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2CB53F-81C9-AC3F-9C93-351883DBB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46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Rappel – Classification linéaire avec le perceptron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3CDEF86B-588C-96E6-8EC1-3CEB47D9CD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939797"/>
              </p:ext>
            </p:extLst>
          </p:nvPr>
        </p:nvGraphicFramePr>
        <p:xfrm>
          <a:off x="457200" y="1453040"/>
          <a:ext cx="3410182" cy="3078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17">
                  <a:extLst>
                    <a:ext uri="{9D8B030D-6E8A-4147-A177-3AD203B41FA5}">
                      <a16:colId xmlns:a16="http://schemas.microsoft.com/office/drawing/2014/main" val="3262423484"/>
                    </a:ext>
                  </a:extLst>
                </a:gridCol>
                <a:gridCol w="846785">
                  <a:extLst>
                    <a:ext uri="{9D8B030D-6E8A-4147-A177-3AD203B41FA5}">
                      <a16:colId xmlns:a16="http://schemas.microsoft.com/office/drawing/2014/main" val="473046210"/>
                    </a:ext>
                  </a:extLst>
                </a:gridCol>
                <a:gridCol w="892869">
                  <a:extLst>
                    <a:ext uri="{9D8B030D-6E8A-4147-A177-3AD203B41FA5}">
                      <a16:colId xmlns:a16="http://schemas.microsoft.com/office/drawing/2014/main" val="803474338"/>
                    </a:ext>
                  </a:extLst>
                </a:gridCol>
                <a:gridCol w="668211">
                  <a:extLst>
                    <a:ext uri="{9D8B030D-6E8A-4147-A177-3AD203B41FA5}">
                      <a16:colId xmlns:a16="http://schemas.microsoft.com/office/drawing/2014/main" val="589980145"/>
                    </a:ext>
                  </a:extLst>
                </a:gridCol>
              </a:tblGrid>
              <a:tr h="396236">
                <a:tc>
                  <a:txBody>
                    <a:bodyPr/>
                    <a:lstStyle/>
                    <a:p>
                      <a:r>
                        <a:rPr lang="en-US" sz="1600" dirty="0"/>
                        <a:t>Sample x</a:t>
                      </a:r>
                      <a:r>
                        <a:rPr lang="en-US" sz="1600" baseline="-25000" dirty="0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i1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i2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</a:t>
                      </a:r>
                      <a:r>
                        <a:rPr lang="en-US" sz="1600" baseline="-25000" dirty="0" err="1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773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76987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13902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484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0016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33575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222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rgbClr val="3C9A41"/>
                          </a:solidFill>
                        </a:rPr>
                        <a:t>7</a:t>
                      </a:r>
                      <a:endParaRPr lang="en-CA" sz="1600" baseline="-250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5.2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3.5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0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893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041803"/>
                  </a:ext>
                </a:extLst>
              </a:tr>
            </a:tbl>
          </a:graphicData>
        </a:graphic>
      </p:graphicFrame>
      <p:pic>
        <p:nvPicPr>
          <p:cNvPr id="21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4130AF15-0BE2-6D2E-DE07-B0DE403E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21" y="1453039"/>
            <a:ext cx="2705330" cy="19536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F9675A57-1C37-D4D3-1D02-F27B41BA39D6}"/>
              </a:ext>
            </a:extLst>
          </p:cNvPr>
          <p:cNvSpPr/>
          <p:nvPr/>
        </p:nvSpPr>
        <p:spPr>
          <a:xfrm rot="5400000">
            <a:off x="6483727" y="4537238"/>
            <a:ext cx="48648" cy="27572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4DC6EE-7064-FE6B-A692-36EFC55FEF3A}"/>
              </a:ext>
            </a:extLst>
          </p:cNvPr>
          <p:cNvGrpSpPr/>
          <p:nvPr/>
        </p:nvGrpSpPr>
        <p:grpSpPr>
          <a:xfrm>
            <a:off x="5042678" y="5318600"/>
            <a:ext cx="2871171" cy="996672"/>
            <a:chOff x="5042678" y="5318600"/>
            <a:chExt cx="2871171" cy="996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6F9152-10C0-7B67-7AED-3FEB059B781A}"/>
                </a:ext>
              </a:extLst>
            </p:cNvPr>
            <p:cNvSpPr txBox="1"/>
            <p:nvPr/>
          </p:nvSpPr>
          <p:spPr>
            <a:xfrm>
              <a:off x="5048655" y="5318600"/>
              <a:ext cx="210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 err="1">
                  <a:solidFill>
                    <a:schemeClr val="tx2"/>
                  </a:solidFill>
                </a:rPr>
                <a:t>w.x</a:t>
              </a:r>
              <a:r>
                <a:rPr lang="fr-CA" sz="1600" i="1" dirty="0">
                  <a:solidFill>
                    <a:schemeClr val="tx2"/>
                  </a:solidFill>
                </a:rPr>
                <a:t> =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0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endParaRPr lang="fr-CA" sz="1600" i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0AC27-3F25-66D3-DD54-2D9252258303}"/>
                </a:ext>
              </a:extLst>
            </p:cNvPr>
            <p:cNvSpPr txBox="1"/>
            <p:nvPr/>
          </p:nvSpPr>
          <p:spPr>
            <a:xfrm>
              <a:off x="5042678" y="5604834"/>
              <a:ext cx="2871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/>
                <a:t>Si </a:t>
              </a:r>
              <a:r>
                <a:rPr lang="fr-CA" sz="1600" b="1" dirty="0" err="1">
                  <a:solidFill>
                    <a:schemeClr val="tx2"/>
                  </a:solidFill>
                </a:rPr>
                <a:t>w.x</a:t>
              </a:r>
              <a:r>
                <a:rPr lang="fr-CA" sz="1600" i="1" dirty="0">
                  <a:solidFill>
                    <a:schemeClr val="tx2"/>
                  </a:solidFill>
                </a:rPr>
                <a:t> &gt;= 0  </a:t>
              </a:r>
              <a:r>
                <a:rPr lang="fr-CA" sz="1600" dirty="0"/>
                <a:t>alors</a:t>
              </a:r>
              <a:r>
                <a:rPr lang="fr-CA" sz="1600" i="1" dirty="0">
                  <a:solidFill>
                    <a:schemeClr val="tx2"/>
                  </a:solidFill>
                </a:rPr>
                <a:t> y = 1 </a:t>
              </a:r>
              <a:r>
                <a:rPr lang="fr-CA" sz="1600" dirty="0"/>
                <a:t>sinon</a:t>
              </a:r>
              <a:r>
                <a:rPr lang="fr-CA" sz="1600" i="1" dirty="0">
                  <a:solidFill>
                    <a:schemeClr val="tx2"/>
                  </a:solidFill>
                </a:rPr>
                <a:t> y =0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816564-4A32-50BC-C0A6-93D8916E14DC}"/>
                </a:ext>
              </a:extLst>
            </p:cNvPr>
            <p:cNvSpPr txBox="1"/>
            <p:nvPr/>
          </p:nvSpPr>
          <p:spPr>
            <a:xfrm>
              <a:off x="5548380" y="5945940"/>
              <a:ext cx="1567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Threshold(</a:t>
              </a:r>
              <a:r>
                <a:rPr lang="en-US" b="1" dirty="0" err="1"/>
                <a:t>w.x</a:t>
              </a:r>
              <a:r>
                <a:rPr lang="en-US" i="1" dirty="0"/>
                <a:t>)</a:t>
              </a:r>
              <a:endParaRPr lang="en-CA" i="1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44F78A-8225-60A6-42AF-8F90D9681315}"/>
              </a:ext>
            </a:extLst>
          </p:cNvPr>
          <p:cNvGrpSpPr/>
          <p:nvPr/>
        </p:nvGrpSpPr>
        <p:grpSpPr>
          <a:xfrm>
            <a:off x="457200" y="5318599"/>
            <a:ext cx="1997075" cy="1000417"/>
            <a:chOff x="457200" y="5318599"/>
            <a:chExt cx="1997075" cy="10004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627A9D-F803-C7A5-E919-4089222E3FF8}"/>
                </a:ext>
              </a:extLst>
            </p:cNvPr>
            <p:cNvSpPr txBox="1"/>
            <p:nvPr/>
          </p:nvSpPr>
          <p:spPr>
            <a:xfrm>
              <a:off x="457200" y="5318599"/>
              <a:ext cx="16642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w</a:t>
              </a:r>
              <a:r>
                <a:rPr lang="en-US" dirty="0">
                  <a:solidFill>
                    <a:schemeClr val="tx2"/>
                  </a:solidFill>
                </a:rPr>
                <a:t> = [</a:t>
              </a:r>
              <a:r>
                <a:rPr lang="en-US" i="1" dirty="0">
                  <a:solidFill>
                    <a:schemeClr val="tx2"/>
                  </a:solidFill>
                </a:rPr>
                <a:t>w</a:t>
              </a:r>
              <a:r>
                <a:rPr lang="en-US" i="1" baseline="-25000" dirty="0">
                  <a:solidFill>
                    <a:schemeClr val="tx2"/>
                  </a:solidFill>
                </a:rPr>
                <a:t>0</a:t>
              </a:r>
              <a:r>
                <a:rPr lang="en-US" i="1" dirty="0">
                  <a:solidFill>
                    <a:schemeClr val="tx2"/>
                  </a:solidFill>
                </a:rPr>
                <a:t>, w</a:t>
              </a:r>
              <a:r>
                <a:rPr lang="en-US" i="1" baseline="-25000" dirty="0">
                  <a:solidFill>
                    <a:schemeClr val="tx2"/>
                  </a:solidFill>
                </a:rPr>
                <a:t>1</a:t>
              </a:r>
              <a:r>
                <a:rPr lang="en-US" i="1" dirty="0">
                  <a:solidFill>
                    <a:schemeClr val="tx2"/>
                  </a:solidFill>
                </a:rPr>
                <a:t>, w</a:t>
              </a:r>
              <a:r>
                <a:rPr lang="en-US" i="1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]</a:t>
              </a:r>
            </a:p>
            <a:p>
              <a:r>
                <a:rPr lang="en-US" b="1" dirty="0">
                  <a:solidFill>
                    <a:schemeClr val="tx2"/>
                  </a:solidFill>
                </a:rPr>
                <a:t>x</a:t>
              </a:r>
              <a:r>
                <a:rPr lang="en-US" dirty="0">
                  <a:solidFill>
                    <a:schemeClr val="tx2"/>
                  </a:solidFill>
                </a:rPr>
                <a:t> =   [</a:t>
              </a:r>
              <a:r>
                <a:rPr lang="en-US" i="1" dirty="0">
                  <a:solidFill>
                    <a:schemeClr val="tx2"/>
                  </a:solidFill>
                </a:rPr>
                <a:t>1,  x</a:t>
              </a:r>
              <a:r>
                <a:rPr lang="en-US" i="1" baseline="-25000" dirty="0">
                  <a:solidFill>
                    <a:schemeClr val="tx2"/>
                  </a:solidFill>
                </a:rPr>
                <a:t>1</a:t>
              </a:r>
              <a:r>
                <a:rPr lang="en-US" i="1" dirty="0">
                  <a:solidFill>
                    <a:schemeClr val="tx2"/>
                  </a:solidFill>
                </a:rPr>
                <a:t>, x</a:t>
              </a:r>
              <a:r>
                <a:rPr lang="en-US" i="1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]</a:t>
              </a:r>
              <a:endParaRPr lang="en-CA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2EB585-91A2-D7D0-4E82-1CE16BFF6905}"/>
                </a:ext>
              </a:extLst>
            </p:cNvPr>
            <p:cNvSpPr txBox="1"/>
            <p:nvPr/>
          </p:nvSpPr>
          <p:spPr>
            <a:xfrm>
              <a:off x="457200" y="5949684"/>
              <a:ext cx="1997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sz="1800" i="1" dirty="0">
                  <a:solidFill>
                    <a:schemeClr val="tx2"/>
                  </a:solidFill>
                </a:rPr>
                <a:t>w ≈ [-2.6, 0.2, 1]</a:t>
              </a:r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608D2-058D-0639-3F39-00B019BDB056}"/>
              </a:ext>
            </a:extLst>
          </p:cNvPr>
          <p:cNvGrpSpPr/>
          <p:nvPr/>
        </p:nvGrpSpPr>
        <p:grpSpPr>
          <a:xfrm>
            <a:off x="5042678" y="3675598"/>
            <a:ext cx="3464620" cy="1467321"/>
            <a:chOff x="825766" y="3261344"/>
            <a:chExt cx="4828540" cy="20441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31B646-4588-2898-53B6-7884E239CD48}"/>
                </a:ext>
              </a:extLst>
            </p:cNvPr>
            <p:cNvGrpSpPr/>
            <p:nvPr/>
          </p:nvGrpSpPr>
          <p:grpSpPr>
            <a:xfrm>
              <a:off x="825766" y="3846525"/>
              <a:ext cx="4828540" cy="1459007"/>
              <a:chOff x="825766" y="3846525"/>
              <a:chExt cx="4828540" cy="1459007"/>
            </a:xfrm>
          </p:grpSpPr>
          <p:sp>
            <p:nvSpPr>
              <p:cNvPr id="24" name="Ellipse 13">
                <a:extLst>
                  <a:ext uri="{FF2B5EF4-FFF2-40B4-BE49-F238E27FC236}">
                    <a16:creationId xmlns:a16="http://schemas.microsoft.com/office/drawing/2014/main" id="{791F676D-E324-BE7E-EABC-EDABCCF701E6}"/>
                  </a:ext>
                </a:extLst>
              </p:cNvPr>
              <p:cNvSpPr/>
              <p:nvPr/>
            </p:nvSpPr>
            <p:spPr>
              <a:xfrm>
                <a:off x="2308674" y="3931599"/>
                <a:ext cx="2332607" cy="1259711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1400"/>
              </a:p>
            </p:txBody>
          </p:sp>
          <p:cxnSp>
            <p:nvCxnSpPr>
              <p:cNvPr id="25" name="Connecteur droit avec flèche 15">
                <a:extLst>
                  <a:ext uri="{FF2B5EF4-FFF2-40B4-BE49-F238E27FC236}">
                    <a16:creationId xmlns:a16="http://schemas.microsoft.com/office/drawing/2014/main" id="{927BA28A-4E97-7C67-3667-709B163DA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5994" y="4004335"/>
                <a:ext cx="1073784" cy="281390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17">
                <a:extLst>
                  <a:ext uri="{FF2B5EF4-FFF2-40B4-BE49-F238E27FC236}">
                    <a16:creationId xmlns:a16="http://schemas.microsoft.com/office/drawing/2014/main" id="{EAF7B880-6E90-39E5-EE0A-82A2B464B6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6747" y="4441885"/>
                <a:ext cx="1051927" cy="9633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19">
                <a:extLst>
                  <a:ext uri="{FF2B5EF4-FFF2-40B4-BE49-F238E27FC236}">
                    <a16:creationId xmlns:a16="http://schemas.microsoft.com/office/drawing/2014/main" id="{4C654213-4DB1-8503-B4E8-DCB8537CEB1D}"/>
                  </a:ext>
                </a:extLst>
              </p:cNvPr>
              <p:cNvCxnSpPr/>
              <p:nvPr/>
            </p:nvCxnSpPr>
            <p:spPr>
              <a:xfrm flipV="1">
                <a:off x="1354379" y="4806118"/>
                <a:ext cx="1014991" cy="389685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Image 24">
                <a:extLst>
                  <a:ext uri="{FF2B5EF4-FFF2-40B4-BE49-F238E27FC236}">
                    <a16:creationId xmlns:a16="http://schemas.microsoft.com/office/drawing/2014/main" id="{47E6768F-A9B5-5801-022A-B3FB07A94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259" y="3929640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5">
                <a:extLst>
                  <a:ext uri="{FF2B5EF4-FFF2-40B4-BE49-F238E27FC236}">
                    <a16:creationId xmlns:a16="http://schemas.microsoft.com/office/drawing/2014/main" id="{16624E8A-8D86-9382-18B5-F50823E4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936" y="4438350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30" name="Image 31">
                <a:extLst>
                  <a:ext uri="{FF2B5EF4-FFF2-40B4-BE49-F238E27FC236}">
                    <a16:creationId xmlns:a16="http://schemas.microsoft.com/office/drawing/2014/main" id="{6B56C386-6D1A-7AA6-D65A-F7DF34AAD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604" y="5086073"/>
                <a:ext cx="343501" cy="219459"/>
              </a:xfrm>
              <a:prstGeom prst="rect">
                <a:avLst/>
              </a:prstGeom>
              <a:effectLst/>
            </p:spPr>
          </p:pic>
          <p:pic>
            <p:nvPicPr>
              <p:cNvPr id="31" name="Image 34">
                <a:extLst>
                  <a:ext uri="{FF2B5EF4-FFF2-40B4-BE49-F238E27FC236}">
                    <a16:creationId xmlns:a16="http://schemas.microsoft.com/office/drawing/2014/main" id="{07E8A84A-0482-BCA0-1CA5-BFB592A8D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1323" y="3846525"/>
                <a:ext cx="320948" cy="199508"/>
              </a:xfrm>
              <a:prstGeom prst="rect">
                <a:avLst/>
              </a:prstGeom>
              <a:effectLst/>
            </p:spPr>
          </p:pic>
          <p:pic>
            <p:nvPicPr>
              <p:cNvPr id="32" name="Image 35">
                <a:extLst>
                  <a:ext uri="{FF2B5EF4-FFF2-40B4-BE49-F238E27FC236}">
                    <a16:creationId xmlns:a16="http://schemas.microsoft.com/office/drawing/2014/main" id="{E233DE1F-4DB2-DFA3-5DCD-18620170C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9686" y="4242585"/>
                <a:ext cx="329623" cy="199508"/>
              </a:xfrm>
              <a:prstGeom prst="rect">
                <a:avLst/>
              </a:prstGeom>
              <a:effectLst/>
            </p:spPr>
          </p:pic>
          <p:pic>
            <p:nvPicPr>
              <p:cNvPr id="33" name="Image 36">
                <a:extLst>
                  <a:ext uri="{FF2B5EF4-FFF2-40B4-BE49-F238E27FC236}">
                    <a16:creationId xmlns:a16="http://schemas.microsoft.com/office/drawing/2014/main" id="{A5EF7C9E-4C79-AC17-AE86-4ECF101DA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9066" y="4832472"/>
                <a:ext cx="355645" cy="199508"/>
              </a:xfrm>
              <a:prstGeom prst="rect">
                <a:avLst/>
              </a:prstGeom>
              <a:effectLst/>
            </p:spPr>
          </p:pic>
          <p:sp>
            <p:nvSpPr>
              <p:cNvPr id="34" name="ZoneTexte 37">
                <a:extLst>
                  <a:ext uri="{FF2B5EF4-FFF2-40B4-BE49-F238E27FC236}">
                    <a16:creationId xmlns:a16="http://schemas.microsoft.com/office/drawing/2014/main" id="{9302F9B3-6733-8329-19F1-7E4509017941}"/>
                  </a:ext>
                </a:extLst>
              </p:cNvPr>
              <p:cNvSpPr txBox="1"/>
              <p:nvPr/>
            </p:nvSpPr>
            <p:spPr>
              <a:xfrm>
                <a:off x="825766" y="4609577"/>
                <a:ext cx="399468" cy="307777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sz="1400" dirty="0">
                    <a:latin typeface="+mj-lt"/>
                  </a:rPr>
                  <a:t>. . .</a:t>
                </a:r>
              </a:p>
            </p:txBody>
          </p:sp>
          <p:cxnSp>
            <p:nvCxnSpPr>
              <p:cNvPr id="35" name="Connecteur droit 39">
                <a:extLst>
                  <a:ext uri="{FF2B5EF4-FFF2-40B4-BE49-F238E27FC236}">
                    <a16:creationId xmlns:a16="http://schemas.microsoft.com/office/drawing/2014/main" id="{764AB3B1-D8C7-F416-42E1-2A8D7DDFCE6D}"/>
                  </a:ext>
                </a:extLst>
              </p:cNvPr>
              <p:cNvCxnSpPr/>
              <p:nvPr/>
            </p:nvCxnSpPr>
            <p:spPr>
              <a:xfrm>
                <a:off x="2962745" y="3988858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40">
                <a:extLst>
                  <a:ext uri="{FF2B5EF4-FFF2-40B4-BE49-F238E27FC236}">
                    <a16:creationId xmlns:a16="http://schemas.microsoft.com/office/drawing/2014/main" id="{7C300EFB-E701-8B22-C8EA-0ADD1B4256F9}"/>
                  </a:ext>
                </a:extLst>
              </p:cNvPr>
              <p:cNvCxnSpPr/>
              <p:nvPr/>
            </p:nvCxnSpPr>
            <p:spPr>
              <a:xfrm>
                <a:off x="3979175" y="3995504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Image 41">
                <a:extLst>
                  <a:ext uri="{FF2B5EF4-FFF2-40B4-BE49-F238E27FC236}">
                    <a16:creationId xmlns:a16="http://schemas.microsoft.com/office/drawing/2014/main" id="{90F11962-F0F3-AAE8-A8F7-4313166B8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22022" y="4388763"/>
                <a:ext cx="344104" cy="372778"/>
              </a:xfrm>
              <a:prstGeom prst="rect">
                <a:avLst/>
              </a:prstGeom>
              <a:effectLst/>
            </p:spPr>
          </p:pic>
          <p:cxnSp>
            <p:nvCxnSpPr>
              <p:cNvPr id="38" name="Connecteur en angle 43">
                <a:extLst>
                  <a:ext uri="{FF2B5EF4-FFF2-40B4-BE49-F238E27FC236}">
                    <a16:creationId xmlns:a16="http://schemas.microsoft.com/office/drawing/2014/main" id="{7500CDBC-E659-56A7-586D-E2A752AC3DF9}"/>
                  </a:ext>
                </a:extLst>
              </p:cNvPr>
              <p:cNvCxnSpPr/>
              <p:nvPr/>
            </p:nvCxnSpPr>
            <p:spPr>
              <a:xfrm flipV="1">
                <a:off x="3103420" y="4326060"/>
                <a:ext cx="701977" cy="699079"/>
              </a:xfrm>
              <a:prstGeom prst="bentConnector3">
                <a:avLst/>
              </a:prstGeom>
              <a:ln>
                <a:solidFill>
                  <a:srgbClr val="3C9A4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44">
                <a:extLst>
                  <a:ext uri="{FF2B5EF4-FFF2-40B4-BE49-F238E27FC236}">
                    <a16:creationId xmlns:a16="http://schemas.microsoft.com/office/drawing/2014/main" id="{D8F47750-F7A5-357A-38FE-51EB760F3276}"/>
                  </a:ext>
                </a:extLst>
              </p:cNvPr>
              <p:cNvSpPr txBox="1"/>
              <p:nvPr/>
            </p:nvSpPr>
            <p:spPr>
              <a:xfrm>
                <a:off x="2817566" y="3889480"/>
                <a:ext cx="907363" cy="3077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fr-CA" sz="1400" i="1" dirty="0" err="1">
                    <a:latin typeface="Times"/>
                    <a:cs typeface="Times"/>
                  </a:rPr>
                  <a:t>Threshold</a:t>
                </a:r>
                <a:endParaRPr lang="fr-CA" sz="1400" i="1" dirty="0">
                  <a:latin typeface="Times"/>
                  <a:cs typeface="Times"/>
                </a:endParaRPr>
              </a:p>
            </p:txBody>
          </p:sp>
          <p:pic>
            <p:nvPicPr>
              <p:cNvPr id="40" name="Image 45">
                <a:extLst>
                  <a:ext uri="{FF2B5EF4-FFF2-40B4-BE49-F238E27FC236}">
                    <a16:creationId xmlns:a16="http://schemas.microsoft.com/office/drawing/2014/main" id="{87DFCF3D-228A-80E4-8316-4116AD195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7183" y="4446382"/>
                <a:ext cx="593057" cy="241133"/>
              </a:xfrm>
              <a:prstGeom prst="rect">
                <a:avLst/>
              </a:prstGeom>
            </p:spPr>
          </p:pic>
          <p:cxnSp>
            <p:nvCxnSpPr>
              <p:cNvPr id="41" name="Connecteur droit 47">
                <a:extLst>
                  <a:ext uri="{FF2B5EF4-FFF2-40B4-BE49-F238E27FC236}">
                    <a16:creationId xmlns:a16="http://schemas.microsoft.com/office/drawing/2014/main" id="{DF6F8B7A-4E67-7379-6B47-53212692E173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4641281" y="4561455"/>
                <a:ext cx="1013025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B2FCE0-F22A-AF16-ACB9-89B129006FAA}"/>
                </a:ext>
              </a:extLst>
            </p:cNvPr>
            <p:cNvGrpSpPr/>
            <p:nvPr/>
          </p:nvGrpSpPr>
          <p:grpSpPr>
            <a:xfrm>
              <a:off x="974417" y="3429000"/>
              <a:ext cx="1588903" cy="737120"/>
              <a:chOff x="974417" y="3429000"/>
              <a:chExt cx="1588903" cy="737120"/>
            </a:xfrm>
          </p:grpSpPr>
          <p:cxnSp>
            <p:nvCxnSpPr>
              <p:cNvPr id="20" name="Connecteur droit avec flèche 7">
                <a:extLst>
                  <a:ext uri="{FF2B5EF4-FFF2-40B4-BE49-F238E27FC236}">
                    <a16:creationId xmlns:a16="http://schemas.microsoft.com/office/drawing/2014/main" id="{873A7395-E63B-50FD-7D71-2FA8B47DA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7312" y="3599493"/>
                <a:ext cx="1246008" cy="56662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ZoneTexte 14">
                <a:extLst>
                  <a:ext uri="{FF2B5EF4-FFF2-40B4-BE49-F238E27FC236}">
                    <a16:creationId xmlns:a16="http://schemas.microsoft.com/office/drawing/2014/main" id="{01F5874A-EB7B-F116-8381-F6E6C24F0F4D}"/>
                  </a:ext>
                </a:extLst>
              </p:cNvPr>
              <p:cNvSpPr txBox="1"/>
              <p:nvPr/>
            </p:nvSpPr>
            <p:spPr>
              <a:xfrm>
                <a:off x="974417" y="3429000"/>
                <a:ext cx="2807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MU Serif Roman"/>
                    <a:cs typeface="CMU Serif Roman"/>
                  </a:rPr>
                  <a:t>1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04CC2-2119-702F-5542-28E75FA49FB9}"/>
                </a:ext>
              </a:extLst>
            </p:cNvPr>
            <p:cNvSpPr txBox="1"/>
            <p:nvPr/>
          </p:nvSpPr>
          <p:spPr>
            <a:xfrm>
              <a:off x="1475248" y="3261344"/>
              <a:ext cx="365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1400" baseline="-25000" dirty="0"/>
                <a:t>0</a:t>
              </a:r>
              <a:endParaRPr lang="en-CA" sz="1400" baseline="-25000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E93CC12-2EAF-EDD0-8A1F-E9E183359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0816" y="4757765"/>
            <a:ext cx="1424294" cy="16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2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67147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0.378 </a:t>
            </a:r>
            <a:r>
              <a:rPr lang="fr-FR" sz="2000" dirty="0">
                <a:latin typeface="Times"/>
                <a:cs typeface="Times"/>
              </a:rPr>
              <a:t>+ -4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-2.378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9E8177-7C1B-DDF7-16A0-011C803F9F7E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30FBC4-8A61-38A3-281A-62646E09A77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FE2ED8-B0B0-3FBA-7AA2-6EA070E2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54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2733" y="5720295"/>
            <a:ext cx="475803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0.867 </a:t>
            </a:r>
            <a:r>
              <a:rPr lang="fr-FR" sz="2000" dirty="0">
                <a:latin typeface="Times"/>
                <a:cs typeface="Times"/>
              </a:rPr>
              <a:t>+ -3</a:t>
            </a:r>
            <a:r>
              <a:rPr lang="fr-CA" sz="2000" dirty="0">
                <a:latin typeface="Times"/>
                <a:cs typeface="Times"/>
              </a:rPr>
              <a:t> * 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0.612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2F2ABA-BEA4-269B-ECA2-2A051250D8EA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D5F895-F0B6-2BC2-C6BF-111FDA765F7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EB349B-EE1C-509C-C2F2-8C50A565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48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00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CA" i="1" dirty="0">
                <a:latin typeface="Times"/>
                <a:cs typeface="Times"/>
              </a:rPr>
              <a:t>y </a:t>
            </a:r>
            <a:r>
              <a:rPr lang="fr-FR" i="1" dirty="0">
                <a:latin typeface="Times"/>
                <a:cs typeface="Times"/>
              </a:rPr>
              <a:t>- a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2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424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1</a:t>
            </a:r>
            <a:r>
              <a:rPr lang="fr-CA" i="1" dirty="0">
                <a:latin typeface="Times"/>
                <a:cs typeface="Times"/>
              </a:rPr>
              <a:t> </a:t>
            </a:r>
            <a:r>
              <a:rPr lang="fr-FR" i="1" dirty="0">
                <a:latin typeface="Times"/>
                <a:cs typeface="Times"/>
              </a:rPr>
              <a:t>- </a:t>
            </a:r>
            <a:r>
              <a:rPr lang="fr-FR" dirty="0">
                <a:latin typeface="Times"/>
                <a:cs typeface="Times"/>
              </a:rPr>
              <a:t>0.648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1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06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92925" y="6018053"/>
            <a:ext cx="450613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0.867 * (1-0.867) * 1 * </a:t>
            </a:r>
            <a:r>
              <a:rPr lang="fr-FR" sz="2000" dirty="0">
                <a:latin typeface="Times"/>
                <a:cs typeface="Times"/>
              </a:rPr>
              <a:t>0.352 = 0.041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2F537F-A8E4-0D0B-E5EC-6244F140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674" y="5560108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08118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112650" y="6054688"/>
            <a:ext cx="467695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</a:t>
            </a:r>
            <a:r>
              <a:rPr lang="fr-FR" sz="2000" dirty="0">
                <a:latin typeface="Times"/>
                <a:cs typeface="Times"/>
              </a:rPr>
              <a:t>0.085 </a:t>
            </a:r>
            <a:r>
              <a:rPr lang="fr-CA" sz="2000" dirty="0">
                <a:latin typeface="Times"/>
                <a:cs typeface="Times"/>
              </a:rPr>
              <a:t>* (1-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* -3 * </a:t>
            </a:r>
            <a:r>
              <a:rPr lang="fr-FR" sz="2000" dirty="0">
                <a:latin typeface="Times"/>
                <a:cs typeface="Times"/>
              </a:rPr>
              <a:t>0.352 = -0.082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32" name="Image 7">
            <a:extLst>
              <a:ext uri="{FF2B5EF4-FFF2-40B4-BE49-F238E27FC236}">
                <a16:creationId xmlns:a16="http://schemas.microsoft.com/office/drawing/2014/main" id="{E8592095-50CF-26BC-2DD3-87703E9D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94448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15086" y="5992504"/>
            <a:ext cx="608246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0.378 * (1-0.378) * (1 * </a:t>
            </a:r>
            <a:r>
              <a:rPr lang="fr-FR" sz="2000" dirty="0">
                <a:latin typeface="Times"/>
                <a:cs typeface="Times"/>
              </a:rPr>
              <a:t>0.041 + -1 * -0.082) = 0.029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13" name="Image 7">
            <a:extLst>
              <a:ext uri="{FF2B5EF4-FFF2-40B4-BE49-F238E27FC236}">
                <a16:creationId xmlns:a16="http://schemas.microsoft.com/office/drawing/2014/main" id="{F361F664-73A1-CDAF-9F6D-1CB905FF9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62930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12607" y="5981985"/>
            <a:ext cx="556011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0.5 * (1-0.5) * (3 * </a:t>
            </a:r>
            <a:r>
              <a:rPr lang="fr-FR" sz="2000" dirty="0">
                <a:latin typeface="Times"/>
                <a:cs typeface="Times"/>
              </a:rPr>
              <a:t>0.041 + -4 * -0.082) = 0.113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162FC7-3722-967B-44FD-9C1C9BD528D6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CE8DD-1692-F71A-29CB-DE9421BABCF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DC70FA-C2EA-904E-82D7-4EF3F3A3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  <p:pic>
        <p:nvPicPr>
          <p:cNvPr id="13" name="Image 7">
            <a:extLst>
              <a:ext uri="{FF2B5EF4-FFF2-40B4-BE49-F238E27FC236}">
                <a16:creationId xmlns:a16="http://schemas.microsoft.com/office/drawing/2014/main" id="{A91C8801-26A7-F341-2EED-04F1E39E5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4723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-4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0.5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03272" y="4829298"/>
            <a:ext cx="1975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mise à jour </a:t>
            </a:r>
            <a:r>
              <a:rPr lang="fr-CA" dirty="0">
                <a:latin typeface="+mn-lt"/>
              </a:rPr>
              <a:t>(α=0.1)</a:t>
            </a:r>
            <a:endParaRPr lang="fr-FR" dirty="0">
              <a:latin typeface="+mn-lt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86026" y="5170680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0.5 + 0.1 * 2 * </a:t>
            </a:r>
            <a:r>
              <a:rPr lang="fr-FR" sz="1400" dirty="0">
                <a:latin typeface="Times"/>
                <a:cs typeface="Times"/>
              </a:rPr>
              <a:t>0.029 = 0.506</a:t>
            </a:r>
            <a:r>
              <a:rPr lang="fr-CA" sz="1400" dirty="0">
                <a:latin typeface="Times"/>
                <a:cs typeface="Times"/>
              </a:rPr>
              <a:t> 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91689" y="5487850"/>
            <a:ext cx="28108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2 * </a:t>
            </a:r>
            <a:r>
              <a:rPr lang="fr-FR" sz="1400" dirty="0">
                <a:latin typeface="Times"/>
                <a:cs typeface="Times"/>
              </a:rPr>
              <a:t>0.113 = -0.977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83673" y="5814034"/>
            <a:ext cx="289229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1.5 + 0.1 * -1 * </a:t>
            </a:r>
            <a:r>
              <a:rPr lang="fr-FR" sz="1400" dirty="0">
                <a:latin typeface="Times"/>
                <a:cs typeface="Times"/>
              </a:rPr>
              <a:t>0.029 = 1.497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89025" y="6140218"/>
            <a:ext cx="286406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-2 + 0.1 * -1 * </a:t>
            </a:r>
            <a:r>
              <a:rPr lang="fr-FR" sz="1400" dirty="0">
                <a:latin typeface="Times"/>
                <a:cs typeface="Times"/>
              </a:rPr>
              <a:t>0.113 = -2.011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2941615" y="5168597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0.378 * </a:t>
            </a:r>
            <a:r>
              <a:rPr lang="fr-FR" sz="1400" dirty="0">
                <a:latin typeface="Times"/>
                <a:cs typeface="Times"/>
              </a:rPr>
              <a:t>0.041 = 1.002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947278" y="5485767"/>
            <a:ext cx="325618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0.378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-1.003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939262" y="5811951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3 + 0.1 * 0.5 * </a:t>
            </a:r>
            <a:r>
              <a:rPr lang="fr-FR" sz="1400" dirty="0">
                <a:latin typeface="Times"/>
                <a:cs typeface="Times"/>
              </a:rPr>
              <a:t>0.041 = 3.002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2944614" y="6138135"/>
            <a:ext cx="31066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-4 + 0.1 * 0.5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-4.004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105682" y="5468411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5,7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0.867 * </a:t>
            </a:r>
            <a:r>
              <a:rPr lang="fr-FR" sz="1400" dirty="0">
                <a:latin typeface="Times"/>
                <a:cs typeface="Times"/>
              </a:rPr>
              <a:t>0.352 = 1.031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6111034" y="5767859"/>
            <a:ext cx="313161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6,7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  <a:sym typeface="Symbol"/>
              </a:rPr>
              <a:t>-3</a:t>
            </a:r>
            <a:r>
              <a:rPr lang="fr-CA" sz="1400" dirty="0">
                <a:latin typeface="Times"/>
                <a:cs typeface="Times"/>
              </a:rPr>
              <a:t> + 0.1 * </a:t>
            </a:r>
            <a:r>
              <a:rPr lang="fr-FR" sz="1400" dirty="0">
                <a:latin typeface="Times"/>
                <a:cs typeface="Times"/>
              </a:rPr>
              <a:t>0.085 </a:t>
            </a:r>
            <a:r>
              <a:rPr lang="fr-CA" sz="1400" dirty="0">
                <a:latin typeface="Times"/>
                <a:cs typeface="Times"/>
              </a:rPr>
              <a:t>* </a:t>
            </a:r>
            <a:r>
              <a:rPr lang="fr-FR" sz="1400" dirty="0">
                <a:latin typeface="Times"/>
                <a:cs typeface="Times"/>
              </a:rPr>
              <a:t>0.352 = -2.997</a:t>
            </a:r>
            <a:endParaRPr lang="fr-CA" sz="1400" baseline="-25000" dirty="0">
              <a:latin typeface="Times"/>
              <a:cs typeface="Times"/>
            </a:endParaRPr>
          </a:p>
        </p:txBody>
      </p:sp>
      <p:pic>
        <p:nvPicPr>
          <p:cNvPr id="8" name="Image 22">
            <a:extLst>
              <a:ext uri="{FF2B5EF4-FFF2-40B4-BE49-F238E27FC236}">
                <a16:creationId xmlns:a16="http://schemas.microsoft.com/office/drawing/2014/main" id="{9093641C-A9C7-24FA-ABAA-ADDC72E39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38" y="4818505"/>
            <a:ext cx="2772316" cy="302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CB964B-E15F-3B15-0306-57DE1E44B92A}"/>
              </a:ext>
            </a:extLst>
          </p:cNvPr>
          <p:cNvSpPr txBox="1"/>
          <p:nvPr/>
        </p:nvSpPr>
        <p:spPr>
          <a:xfrm>
            <a:off x="1476296" y="288619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1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EDBB6-E9EE-DF21-2665-C90A19376EE6}"/>
              </a:ext>
            </a:extLst>
          </p:cNvPr>
          <p:cNvSpPr txBox="1"/>
          <p:nvPr/>
        </p:nvSpPr>
        <p:spPr>
          <a:xfrm>
            <a:off x="1488037" y="451938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2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272CC-DBFE-7037-B08C-F59976C6E0E6}"/>
              </a:ext>
            </a:extLst>
          </p:cNvPr>
          <p:cNvSpPr txBox="1"/>
          <p:nvPr/>
        </p:nvSpPr>
        <p:spPr>
          <a:xfrm>
            <a:off x="3343740" y="292950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3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705DF8-FB19-11DF-E8A7-E02BC91056C0}"/>
              </a:ext>
            </a:extLst>
          </p:cNvPr>
          <p:cNvSpPr txBox="1"/>
          <p:nvPr/>
        </p:nvSpPr>
        <p:spPr>
          <a:xfrm>
            <a:off x="5449619" y="292950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5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1E741F-D1AD-2CB0-8317-DC83112417CA}"/>
              </a:ext>
            </a:extLst>
          </p:cNvPr>
          <p:cNvSpPr txBox="1"/>
          <p:nvPr/>
        </p:nvSpPr>
        <p:spPr>
          <a:xfrm>
            <a:off x="7197066" y="378166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7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766DC5-B80C-430D-EE77-C0CB64C18A42}"/>
              </a:ext>
            </a:extLst>
          </p:cNvPr>
          <p:cNvSpPr txBox="1"/>
          <p:nvPr/>
        </p:nvSpPr>
        <p:spPr>
          <a:xfrm>
            <a:off x="3353243" y="45519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4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9556DB-E692-49C9-5212-54A00B467A53}"/>
              </a:ext>
            </a:extLst>
          </p:cNvPr>
          <p:cNvSpPr txBox="1"/>
          <p:nvPr/>
        </p:nvSpPr>
        <p:spPr>
          <a:xfrm>
            <a:off x="5449619" y="454568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6</a:t>
            </a:r>
            <a:endParaRPr lang="en-CA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2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Rappel – Classification linéaire avec le perceptron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3CDEF86B-588C-96E6-8EC1-3CEB47D9CD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453040"/>
          <a:ext cx="3410182" cy="3078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17">
                  <a:extLst>
                    <a:ext uri="{9D8B030D-6E8A-4147-A177-3AD203B41FA5}">
                      <a16:colId xmlns:a16="http://schemas.microsoft.com/office/drawing/2014/main" val="3262423484"/>
                    </a:ext>
                  </a:extLst>
                </a:gridCol>
                <a:gridCol w="846785">
                  <a:extLst>
                    <a:ext uri="{9D8B030D-6E8A-4147-A177-3AD203B41FA5}">
                      <a16:colId xmlns:a16="http://schemas.microsoft.com/office/drawing/2014/main" val="473046210"/>
                    </a:ext>
                  </a:extLst>
                </a:gridCol>
                <a:gridCol w="892869">
                  <a:extLst>
                    <a:ext uri="{9D8B030D-6E8A-4147-A177-3AD203B41FA5}">
                      <a16:colId xmlns:a16="http://schemas.microsoft.com/office/drawing/2014/main" val="803474338"/>
                    </a:ext>
                  </a:extLst>
                </a:gridCol>
                <a:gridCol w="668211">
                  <a:extLst>
                    <a:ext uri="{9D8B030D-6E8A-4147-A177-3AD203B41FA5}">
                      <a16:colId xmlns:a16="http://schemas.microsoft.com/office/drawing/2014/main" val="589980145"/>
                    </a:ext>
                  </a:extLst>
                </a:gridCol>
              </a:tblGrid>
              <a:tr h="396236">
                <a:tc>
                  <a:txBody>
                    <a:bodyPr/>
                    <a:lstStyle/>
                    <a:p>
                      <a:r>
                        <a:rPr lang="en-US" sz="1600" dirty="0"/>
                        <a:t>Sample x</a:t>
                      </a:r>
                      <a:r>
                        <a:rPr lang="en-US" sz="1600" baseline="-25000" dirty="0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i1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i2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</a:t>
                      </a:r>
                      <a:r>
                        <a:rPr lang="en-US" sz="1600" baseline="-25000" dirty="0" err="1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773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76987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13902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484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0016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33575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222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rgbClr val="3C9A41"/>
                          </a:solidFill>
                        </a:rPr>
                        <a:t>7</a:t>
                      </a:r>
                      <a:endParaRPr lang="en-CA" sz="1600" baseline="-250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5.2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3.5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0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893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041803"/>
                  </a:ext>
                </a:extLst>
              </a:tr>
            </a:tbl>
          </a:graphicData>
        </a:graphic>
      </p:graphicFrame>
      <p:sp>
        <p:nvSpPr>
          <p:cNvPr id="12" name="Right Brace 11">
            <a:extLst>
              <a:ext uri="{FF2B5EF4-FFF2-40B4-BE49-F238E27FC236}">
                <a16:creationId xmlns:a16="http://schemas.microsoft.com/office/drawing/2014/main" id="{F9675A57-1C37-D4D3-1D02-F27B41BA39D6}"/>
              </a:ext>
            </a:extLst>
          </p:cNvPr>
          <p:cNvSpPr/>
          <p:nvPr/>
        </p:nvSpPr>
        <p:spPr>
          <a:xfrm rot="5400000">
            <a:off x="6483727" y="4537238"/>
            <a:ext cx="48648" cy="27572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AFD3F7-E5FC-D3CB-B87F-A7EE19DF9839}"/>
              </a:ext>
            </a:extLst>
          </p:cNvPr>
          <p:cNvGrpSpPr/>
          <p:nvPr/>
        </p:nvGrpSpPr>
        <p:grpSpPr>
          <a:xfrm>
            <a:off x="5042678" y="5318600"/>
            <a:ext cx="2871171" cy="996672"/>
            <a:chOff x="5042678" y="5318600"/>
            <a:chExt cx="2871171" cy="996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6F9152-10C0-7B67-7AED-3FEB059B781A}"/>
                </a:ext>
              </a:extLst>
            </p:cNvPr>
            <p:cNvSpPr txBox="1"/>
            <p:nvPr/>
          </p:nvSpPr>
          <p:spPr>
            <a:xfrm>
              <a:off x="5048655" y="5318600"/>
              <a:ext cx="210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 err="1">
                  <a:solidFill>
                    <a:schemeClr val="tx2"/>
                  </a:solidFill>
                </a:rPr>
                <a:t>w.x</a:t>
              </a:r>
              <a:r>
                <a:rPr lang="fr-CA" sz="1600" i="1" dirty="0">
                  <a:solidFill>
                    <a:schemeClr val="tx2"/>
                  </a:solidFill>
                </a:rPr>
                <a:t> =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0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endParaRPr lang="fr-CA" sz="1600" i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0AC27-3F25-66D3-DD54-2D9252258303}"/>
                </a:ext>
              </a:extLst>
            </p:cNvPr>
            <p:cNvSpPr txBox="1"/>
            <p:nvPr/>
          </p:nvSpPr>
          <p:spPr>
            <a:xfrm>
              <a:off x="5042678" y="5604834"/>
              <a:ext cx="2871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/>
                <a:t>Si </a:t>
              </a:r>
              <a:r>
                <a:rPr lang="fr-CA" sz="1600" b="1" dirty="0" err="1">
                  <a:solidFill>
                    <a:schemeClr val="tx2"/>
                  </a:solidFill>
                </a:rPr>
                <a:t>w.x</a:t>
              </a:r>
              <a:r>
                <a:rPr lang="fr-CA" sz="1600" i="1" dirty="0">
                  <a:solidFill>
                    <a:schemeClr val="tx2"/>
                  </a:solidFill>
                </a:rPr>
                <a:t> &gt;= 0  </a:t>
              </a:r>
              <a:r>
                <a:rPr lang="fr-CA" sz="1600" dirty="0"/>
                <a:t>alors</a:t>
              </a:r>
              <a:r>
                <a:rPr lang="fr-CA" sz="1600" i="1" dirty="0">
                  <a:solidFill>
                    <a:schemeClr val="tx2"/>
                  </a:solidFill>
                </a:rPr>
                <a:t> y = 1 </a:t>
              </a:r>
              <a:r>
                <a:rPr lang="fr-CA" sz="1600" dirty="0"/>
                <a:t>sinon</a:t>
              </a:r>
              <a:r>
                <a:rPr lang="fr-CA" sz="1600" i="1" dirty="0">
                  <a:solidFill>
                    <a:schemeClr val="tx2"/>
                  </a:solidFill>
                </a:rPr>
                <a:t> y =0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816564-4A32-50BC-C0A6-93D8916E14DC}"/>
                </a:ext>
              </a:extLst>
            </p:cNvPr>
            <p:cNvSpPr txBox="1"/>
            <p:nvPr/>
          </p:nvSpPr>
          <p:spPr>
            <a:xfrm>
              <a:off x="5548380" y="5945940"/>
              <a:ext cx="1567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Threshold(</a:t>
              </a:r>
              <a:r>
                <a:rPr lang="en-US" b="1" dirty="0" err="1"/>
                <a:t>w.x</a:t>
              </a:r>
              <a:r>
                <a:rPr lang="en-US" i="1" dirty="0"/>
                <a:t>)</a:t>
              </a:r>
              <a:endParaRPr lang="en-CA" i="1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33D4FC-E30A-233F-EED4-713BA202BB67}"/>
              </a:ext>
            </a:extLst>
          </p:cNvPr>
          <p:cNvGrpSpPr/>
          <p:nvPr/>
        </p:nvGrpSpPr>
        <p:grpSpPr>
          <a:xfrm>
            <a:off x="457200" y="5318599"/>
            <a:ext cx="1997075" cy="1000417"/>
            <a:chOff x="457200" y="5318599"/>
            <a:chExt cx="1997075" cy="10004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627A9D-F803-C7A5-E919-4089222E3FF8}"/>
                </a:ext>
              </a:extLst>
            </p:cNvPr>
            <p:cNvSpPr txBox="1"/>
            <p:nvPr/>
          </p:nvSpPr>
          <p:spPr>
            <a:xfrm>
              <a:off x="457200" y="5318599"/>
              <a:ext cx="16642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w</a:t>
              </a:r>
              <a:r>
                <a:rPr lang="en-US" dirty="0">
                  <a:solidFill>
                    <a:schemeClr val="tx2"/>
                  </a:solidFill>
                </a:rPr>
                <a:t> = [</a:t>
              </a:r>
              <a:r>
                <a:rPr lang="en-US" i="1" dirty="0">
                  <a:solidFill>
                    <a:schemeClr val="tx2"/>
                  </a:solidFill>
                </a:rPr>
                <a:t>w</a:t>
              </a:r>
              <a:r>
                <a:rPr lang="en-US" i="1" baseline="-25000" dirty="0">
                  <a:solidFill>
                    <a:schemeClr val="tx2"/>
                  </a:solidFill>
                </a:rPr>
                <a:t>0</a:t>
              </a:r>
              <a:r>
                <a:rPr lang="en-US" i="1" dirty="0">
                  <a:solidFill>
                    <a:schemeClr val="tx2"/>
                  </a:solidFill>
                </a:rPr>
                <a:t>, w</a:t>
              </a:r>
              <a:r>
                <a:rPr lang="en-US" i="1" baseline="-25000" dirty="0">
                  <a:solidFill>
                    <a:schemeClr val="tx2"/>
                  </a:solidFill>
                </a:rPr>
                <a:t>1</a:t>
              </a:r>
              <a:r>
                <a:rPr lang="en-US" i="1" dirty="0">
                  <a:solidFill>
                    <a:schemeClr val="tx2"/>
                  </a:solidFill>
                </a:rPr>
                <a:t>, w</a:t>
              </a:r>
              <a:r>
                <a:rPr lang="en-US" i="1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]</a:t>
              </a:r>
            </a:p>
            <a:p>
              <a:r>
                <a:rPr lang="en-US" b="1" dirty="0">
                  <a:solidFill>
                    <a:schemeClr val="tx2"/>
                  </a:solidFill>
                </a:rPr>
                <a:t>x</a:t>
              </a:r>
              <a:r>
                <a:rPr lang="en-US" dirty="0">
                  <a:solidFill>
                    <a:schemeClr val="tx2"/>
                  </a:solidFill>
                </a:rPr>
                <a:t> =   [</a:t>
              </a:r>
              <a:r>
                <a:rPr lang="en-US" i="1" dirty="0">
                  <a:solidFill>
                    <a:schemeClr val="tx2"/>
                  </a:solidFill>
                </a:rPr>
                <a:t>1,  x</a:t>
              </a:r>
              <a:r>
                <a:rPr lang="en-US" i="1" baseline="-25000" dirty="0">
                  <a:solidFill>
                    <a:schemeClr val="tx2"/>
                  </a:solidFill>
                </a:rPr>
                <a:t>1</a:t>
              </a:r>
              <a:r>
                <a:rPr lang="en-US" i="1" dirty="0">
                  <a:solidFill>
                    <a:schemeClr val="tx2"/>
                  </a:solidFill>
                </a:rPr>
                <a:t>, x</a:t>
              </a:r>
              <a:r>
                <a:rPr lang="en-US" i="1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]</a:t>
              </a:r>
              <a:endParaRPr lang="en-CA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2EB585-91A2-D7D0-4E82-1CE16BFF6905}"/>
                </a:ext>
              </a:extLst>
            </p:cNvPr>
            <p:cNvSpPr txBox="1"/>
            <p:nvPr/>
          </p:nvSpPr>
          <p:spPr>
            <a:xfrm>
              <a:off x="457200" y="5949684"/>
              <a:ext cx="1997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sz="1800" i="1" dirty="0">
                  <a:solidFill>
                    <a:schemeClr val="tx2"/>
                  </a:solidFill>
                </a:rPr>
                <a:t>w ≈ [-2.6, 0.2, 1]</a:t>
              </a:r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608D2-058D-0639-3F39-00B019BDB056}"/>
              </a:ext>
            </a:extLst>
          </p:cNvPr>
          <p:cNvGrpSpPr/>
          <p:nvPr/>
        </p:nvGrpSpPr>
        <p:grpSpPr>
          <a:xfrm>
            <a:off x="5042678" y="3675598"/>
            <a:ext cx="3464620" cy="1467321"/>
            <a:chOff x="825766" y="3261344"/>
            <a:chExt cx="4828540" cy="20441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31B646-4588-2898-53B6-7884E239CD48}"/>
                </a:ext>
              </a:extLst>
            </p:cNvPr>
            <p:cNvGrpSpPr/>
            <p:nvPr/>
          </p:nvGrpSpPr>
          <p:grpSpPr>
            <a:xfrm>
              <a:off x="825766" y="3846525"/>
              <a:ext cx="4828540" cy="1459007"/>
              <a:chOff x="825766" y="3846525"/>
              <a:chExt cx="4828540" cy="1459007"/>
            </a:xfrm>
          </p:grpSpPr>
          <p:sp>
            <p:nvSpPr>
              <p:cNvPr id="24" name="Ellipse 13">
                <a:extLst>
                  <a:ext uri="{FF2B5EF4-FFF2-40B4-BE49-F238E27FC236}">
                    <a16:creationId xmlns:a16="http://schemas.microsoft.com/office/drawing/2014/main" id="{791F676D-E324-BE7E-EABC-EDABCCF701E6}"/>
                  </a:ext>
                </a:extLst>
              </p:cNvPr>
              <p:cNvSpPr/>
              <p:nvPr/>
            </p:nvSpPr>
            <p:spPr>
              <a:xfrm>
                <a:off x="2308674" y="3931599"/>
                <a:ext cx="2332607" cy="1259711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1400"/>
              </a:p>
            </p:txBody>
          </p:sp>
          <p:cxnSp>
            <p:nvCxnSpPr>
              <p:cNvPr id="25" name="Connecteur droit avec flèche 15">
                <a:extLst>
                  <a:ext uri="{FF2B5EF4-FFF2-40B4-BE49-F238E27FC236}">
                    <a16:creationId xmlns:a16="http://schemas.microsoft.com/office/drawing/2014/main" id="{927BA28A-4E97-7C67-3667-709B163DA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5994" y="4004335"/>
                <a:ext cx="1073784" cy="281390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17">
                <a:extLst>
                  <a:ext uri="{FF2B5EF4-FFF2-40B4-BE49-F238E27FC236}">
                    <a16:creationId xmlns:a16="http://schemas.microsoft.com/office/drawing/2014/main" id="{EAF7B880-6E90-39E5-EE0A-82A2B464B6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6747" y="4441885"/>
                <a:ext cx="1051927" cy="9633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19">
                <a:extLst>
                  <a:ext uri="{FF2B5EF4-FFF2-40B4-BE49-F238E27FC236}">
                    <a16:creationId xmlns:a16="http://schemas.microsoft.com/office/drawing/2014/main" id="{4C654213-4DB1-8503-B4E8-DCB8537CEB1D}"/>
                  </a:ext>
                </a:extLst>
              </p:cNvPr>
              <p:cNvCxnSpPr/>
              <p:nvPr/>
            </p:nvCxnSpPr>
            <p:spPr>
              <a:xfrm flipV="1">
                <a:off x="1354379" y="4806118"/>
                <a:ext cx="1014991" cy="389685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Image 24">
                <a:extLst>
                  <a:ext uri="{FF2B5EF4-FFF2-40B4-BE49-F238E27FC236}">
                    <a16:creationId xmlns:a16="http://schemas.microsoft.com/office/drawing/2014/main" id="{47E6768F-A9B5-5801-022A-B3FB07A94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6259" y="3929640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5">
                <a:extLst>
                  <a:ext uri="{FF2B5EF4-FFF2-40B4-BE49-F238E27FC236}">
                    <a16:creationId xmlns:a16="http://schemas.microsoft.com/office/drawing/2014/main" id="{16624E8A-8D86-9382-18B5-F50823E4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936" y="4438350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30" name="Image 31">
                <a:extLst>
                  <a:ext uri="{FF2B5EF4-FFF2-40B4-BE49-F238E27FC236}">
                    <a16:creationId xmlns:a16="http://schemas.microsoft.com/office/drawing/2014/main" id="{6B56C386-6D1A-7AA6-D65A-F7DF34AAD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604" y="5086073"/>
                <a:ext cx="343501" cy="219459"/>
              </a:xfrm>
              <a:prstGeom prst="rect">
                <a:avLst/>
              </a:prstGeom>
              <a:effectLst/>
            </p:spPr>
          </p:pic>
          <p:pic>
            <p:nvPicPr>
              <p:cNvPr id="31" name="Image 34">
                <a:extLst>
                  <a:ext uri="{FF2B5EF4-FFF2-40B4-BE49-F238E27FC236}">
                    <a16:creationId xmlns:a16="http://schemas.microsoft.com/office/drawing/2014/main" id="{07E8A84A-0482-BCA0-1CA5-BFB592A8D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1323" y="3846525"/>
                <a:ext cx="320948" cy="199508"/>
              </a:xfrm>
              <a:prstGeom prst="rect">
                <a:avLst/>
              </a:prstGeom>
              <a:effectLst/>
            </p:spPr>
          </p:pic>
          <p:pic>
            <p:nvPicPr>
              <p:cNvPr id="32" name="Image 35">
                <a:extLst>
                  <a:ext uri="{FF2B5EF4-FFF2-40B4-BE49-F238E27FC236}">
                    <a16:creationId xmlns:a16="http://schemas.microsoft.com/office/drawing/2014/main" id="{E233DE1F-4DB2-DFA3-5DCD-18620170C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9686" y="4242585"/>
                <a:ext cx="329623" cy="199508"/>
              </a:xfrm>
              <a:prstGeom prst="rect">
                <a:avLst/>
              </a:prstGeom>
              <a:effectLst/>
            </p:spPr>
          </p:pic>
          <p:pic>
            <p:nvPicPr>
              <p:cNvPr id="33" name="Image 36">
                <a:extLst>
                  <a:ext uri="{FF2B5EF4-FFF2-40B4-BE49-F238E27FC236}">
                    <a16:creationId xmlns:a16="http://schemas.microsoft.com/office/drawing/2014/main" id="{A5EF7C9E-4C79-AC17-AE86-4ECF101DA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9066" y="4832472"/>
                <a:ext cx="355645" cy="199508"/>
              </a:xfrm>
              <a:prstGeom prst="rect">
                <a:avLst/>
              </a:prstGeom>
              <a:effectLst/>
            </p:spPr>
          </p:pic>
          <p:sp>
            <p:nvSpPr>
              <p:cNvPr id="34" name="ZoneTexte 37">
                <a:extLst>
                  <a:ext uri="{FF2B5EF4-FFF2-40B4-BE49-F238E27FC236}">
                    <a16:creationId xmlns:a16="http://schemas.microsoft.com/office/drawing/2014/main" id="{9302F9B3-6733-8329-19F1-7E4509017941}"/>
                  </a:ext>
                </a:extLst>
              </p:cNvPr>
              <p:cNvSpPr txBox="1"/>
              <p:nvPr/>
            </p:nvSpPr>
            <p:spPr>
              <a:xfrm>
                <a:off x="825766" y="4609577"/>
                <a:ext cx="399468" cy="307777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sz="1400" dirty="0">
                    <a:latin typeface="+mj-lt"/>
                  </a:rPr>
                  <a:t>. . .</a:t>
                </a:r>
              </a:p>
            </p:txBody>
          </p:sp>
          <p:cxnSp>
            <p:nvCxnSpPr>
              <p:cNvPr id="35" name="Connecteur droit 39">
                <a:extLst>
                  <a:ext uri="{FF2B5EF4-FFF2-40B4-BE49-F238E27FC236}">
                    <a16:creationId xmlns:a16="http://schemas.microsoft.com/office/drawing/2014/main" id="{764AB3B1-D8C7-F416-42E1-2A8D7DDFCE6D}"/>
                  </a:ext>
                </a:extLst>
              </p:cNvPr>
              <p:cNvCxnSpPr/>
              <p:nvPr/>
            </p:nvCxnSpPr>
            <p:spPr>
              <a:xfrm>
                <a:off x="2962745" y="3988858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40">
                <a:extLst>
                  <a:ext uri="{FF2B5EF4-FFF2-40B4-BE49-F238E27FC236}">
                    <a16:creationId xmlns:a16="http://schemas.microsoft.com/office/drawing/2014/main" id="{7C300EFB-E701-8B22-C8EA-0ADD1B4256F9}"/>
                  </a:ext>
                </a:extLst>
              </p:cNvPr>
              <p:cNvCxnSpPr/>
              <p:nvPr/>
            </p:nvCxnSpPr>
            <p:spPr>
              <a:xfrm>
                <a:off x="3979175" y="3995504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Image 41">
                <a:extLst>
                  <a:ext uri="{FF2B5EF4-FFF2-40B4-BE49-F238E27FC236}">
                    <a16:creationId xmlns:a16="http://schemas.microsoft.com/office/drawing/2014/main" id="{90F11962-F0F3-AAE8-A8F7-4313166B8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22022" y="4388763"/>
                <a:ext cx="344104" cy="372778"/>
              </a:xfrm>
              <a:prstGeom prst="rect">
                <a:avLst/>
              </a:prstGeom>
              <a:effectLst/>
            </p:spPr>
          </p:pic>
          <p:cxnSp>
            <p:nvCxnSpPr>
              <p:cNvPr id="38" name="Connecteur en angle 43">
                <a:extLst>
                  <a:ext uri="{FF2B5EF4-FFF2-40B4-BE49-F238E27FC236}">
                    <a16:creationId xmlns:a16="http://schemas.microsoft.com/office/drawing/2014/main" id="{7500CDBC-E659-56A7-586D-E2A752AC3DF9}"/>
                  </a:ext>
                </a:extLst>
              </p:cNvPr>
              <p:cNvCxnSpPr/>
              <p:nvPr/>
            </p:nvCxnSpPr>
            <p:spPr>
              <a:xfrm flipV="1">
                <a:off x="3103420" y="4326060"/>
                <a:ext cx="701977" cy="699079"/>
              </a:xfrm>
              <a:prstGeom prst="bentConnector3">
                <a:avLst/>
              </a:prstGeom>
              <a:ln>
                <a:solidFill>
                  <a:srgbClr val="3C9A4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44">
                <a:extLst>
                  <a:ext uri="{FF2B5EF4-FFF2-40B4-BE49-F238E27FC236}">
                    <a16:creationId xmlns:a16="http://schemas.microsoft.com/office/drawing/2014/main" id="{D8F47750-F7A5-357A-38FE-51EB760F3276}"/>
                  </a:ext>
                </a:extLst>
              </p:cNvPr>
              <p:cNvSpPr txBox="1"/>
              <p:nvPr/>
            </p:nvSpPr>
            <p:spPr>
              <a:xfrm>
                <a:off x="2853642" y="3892143"/>
                <a:ext cx="907363" cy="3077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fr-CA" sz="1400" i="1" dirty="0" err="1">
                    <a:latin typeface="Times"/>
                    <a:cs typeface="Times"/>
                  </a:rPr>
                  <a:t>Threshold</a:t>
                </a:r>
                <a:endParaRPr lang="fr-CA" sz="1400" i="1" dirty="0">
                  <a:latin typeface="Times"/>
                  <a:cs typeface="Times"/>
                </a:endParaRPr>
              </a:p>
            </p:txBody>
          </p:sp>
          <p:pic>
            <p:nvPicPr>
              <p:cNvPr id="40" name="Image 45">
                <a:extLst>
                  <a:ext uri="{FF2B5EF4-FFF2-40B4-BE49-F238E27FC236}">
                    <a16:creationId xmlns:a16="http://schemas.microsoft.com/office/drawing/2014/main" id="{87DFCF3D-228A-80E4-8316-4116AD195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7183" y="4446382"/>
                <a:ext cx="593057" cy="241133"/>
              </a:xfrm>
              <a:prstGeom prst="rect">
                <a:avLst/>
              </a:prstGeom>
            </p:spPr>
          </p:pic>
          <p:cxnSp>
            <p:nvCxnSpPr>
              <p:cNvPr id="41" name="Connecteur droit 47">
                <a:extLst>
                  <a:ext uri="{FF2B5EF4-FFF2-40B4-BE49-F238E27FC236}">
                    <a16:creationId xmlns:a16="http://schemas.microsoft.com/office/drawing/2014/main" id="{DF6F8B7A-4E67-7379-6B47-53212692E173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4641281" y="4561455"/>
                <a:ext cx="1013025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B2FCE0-F22A-AF16-ACB9-89B129006FAA}"/>
                </a:ext>
              </a:extLst>
            </p:cNvPr>
            <p:cNvGrpSpPr/>
            <p:nvPr/>
          </p:nvGrpSpPr>
          <p:grpSpPr>
            <a:xfrm>
              <a:off x="974417" y="3429000"/>
              <a:ext cx="1588903" cy="737120"/>
              <a:chOff x="974417" y="3429000"/>
              <a:chExt cx="1588903" cy="737120"/>
            </a:xfrm>
          </p:grpSpPr>
          <p:cxnSp>
            <p:nvCxnSpPr>
              <p:cNvPr id="20" name="Connecteur droit avec flèche 7">
                <a:extLst>
                  <a:ext uri="{FF2B5EF4-FFF2-40B4-BE49-F238E27FC236}">
                    <a16:creationId xmlns:a16="http://schemas.microsoft.com/office/drawing/2014/main" id="{873A7395-E63B-50FD-7D71-2FA8B47DA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7312" y="3599493"/>
                <a:ext cx="1246008" cy="56662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ZoneTexte 14">
                <a:extLst>
                  <a:ext uri="{FF2B5EF4-FFF2-40B4-BE49-F238E27FC236}">
                    <a16:creationId xmlns:a16="http://schemas.microsoft.com/office/drawing/2014/main" id="{01F5874A-EB7B-F116-8381-F6E6C24F0F4D}"/>
                  </a:ext>
                </a:extLst>
              </p:cNvPr>
              <p:cNvSpPr txBox="1"/>
              <p:nvPr/>
            </p:nvSpPr>
            <p:spPr>
              <a:xfrm>
                <a:off x="974417" y="3429000"/>
                <a:ext cx="2807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MU Serif Roman"/>
                    <a:cs typeface="CMU Serif Roman"/>
                  </a:rPr>
                  <a:t>1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04CC2-2119-702F-5542-28E75FA49FB9}"/>
                </a:ext>
              </a:extLst>
            </p:cNvPr>
            <p:cNvSpPr txBox="1"/>
            <p:nvPr/>
          </p:nvSpPr>
          <p:spPr>
            <a:xfrm>
              <a:off x="1475248" y="3261344"/>
              <a:ext cx="365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1400" baseline="-25000" dirty="0"/>
                <a:t>0</a:t>
              </a:r>
              <a:endParaRPr lang="en-CA" sz="1400" baseline="-25000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E93CC12-2EAF-EDD0-8A1F-E9E1833596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0816" y="4757765"/>
            <a:ext cx="1424294" cy="1681135"/>
          </a:xfrm>
          <a:prstGeom prst="rect">
            <a:avLst/>
          </a:prstGeom>
        </p:spPr>
      </p:pic>
      <p:sp>
        <p:nvSpPr>
          <p:cNvPr id="3" name="Espace réservé du contenu 6">
            <a:extLst>
              <a:ext uri="{FF2B5EF4-FFF2-40B4-BE49-F238E27FC236}">
                <a16:creationId xmlns:a16="http://schemas.microsoft.com/office/drawing/2014/main" id="{81AF35D2-1579-175F-B0CE-CE5310AEE70B}"/>
              </a:ext>
            </a:extLst>
          </p:cNvPr>
          <p:cNvSpPr txBox="1">
            <a:spLocks/>
          </p:cNvSpPr>
          <p:nvPr/>
        </p:nvSpPr>
        <p:spPr bwMode="auto">
          <a:xfrm>
            <a:off x="4357389" y="1726999"/>
            <a:ext cx="4403188" cy="1711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"/>
              </a:spcAft>
              <a:buNone/>
            </a:pPr>
            <a:r>
              <a:rPr lang="fr-CA" sz="1600" dirty="0"/>
              <a:t>Algorithme du Perceptron: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sz="1600" dirty="0">
                <a:solidFill>
                  <a:schemeClr val="tx2"/>
                </a:solidFill>
              </a:rPr>
              <a:t>pour chaque paire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>
                <a:solidFill>
                  <a:schemeClr val="tx2"/>
                </a:solidFill>
              </a:rPr>
              <a:t>calculer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>
                <a:solidFill>
                  <a:schemeClr val="tx2"/>
                </a:solidFill>
              </a:rPr>
              <a:t> </a:t>
            </a:r>
          </a:p>
          <a:p>
            <a:pPr marL="857250" lvl="1" indent="-342900">
              <a:buFont typeface="+mj-lt"/>
              <a:buAutoNum type="arabicPeriod"/>
            </a:pPr>
            <a:r>
              <a:rPr lang="fr-CA" sz="1600" dirty="0">
                <a:solidFill>
                  <a:schemeClr val="tx2"/>
                </a:solidFill>
              </a:rPr>
              <a:t>recommencer à l’étape 1</a:t>
            </a:r>
            <a:r>
              <a:rPr lang="fr-CA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9" name="Image 12">
            <a:extLst>
              <a:ext uri="{FF2B5EF4-FFF2-40B4-BE49-F238E27FC236}">
                <a16:creationId xmlns:a16="http://schemas.microsoft.com/office/drawing/2014/main" id="{4E12F57D-32D3-633F-FA42-34CB6B45A1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423" y="2422592"/>
            <a:ext cx="2321828" cy="197489"/>
          </a:xfrm>
          <a:prstGeom prst="rect">
            <a:avLst/>
          </a:prstGeom>
        </p:spPr>
      </p:pic>
      <p:pic>
        <p:nvPicPr>
          <p:cNvPr id="10" name="Image 18">
            <a:extLst>
              <a:ext uri="{FF2B5EF4-FFF2-40B4-BE49-F238E27FC236}">
                <a16:creationId xmlns:a16="http://schemas.microsoft.com/office/drawing/2014/main" id="{4C226703-549D-99D3-7C11-6B2A877C31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8075" y="2722027"/>
            <a:ext cx="2993176" cy="22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58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grpSp>
        <p:nvGrpSpPr>
          <p:cNvPr id="12" name="Grouper 11"/>
          <p:cNvGrpSpPr/>
          <p:nvPr/>
        </p:nvGrpSpPr>
        <p:grpSpPr>
          <a:xfrm>
            <a:off x="980879" y="119394"/>
            <a:ext cx="7178872" cy="6190768"/>
            <a:chOff x="250629" y="119394"/>
            <a:chExt cx="7178872" cy="6190768"/>
          </a:xfrm>
        </p:grpSpPr>
        <p:pic>
          <p:nvPicPr>
            <p:cNvPr id="3" name="Image 2" descr="Sans titr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29" y="119394"/>
              <a:ext cx="7178872" cy="61907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90726" y="4206875"/>
              <a:ext cx="1849437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65" y="4202386"/>
            <a:ext cx="2488351" cy="2310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5" y="1260939"/>
            <a:ext cx="3705041" cy="482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8800" y="1750375"/>
            <a:ext cx="3048000" cy="200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625" y="1754920"/>
            <a:ext cx="768350" cy="2235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975487" y="4861928"/>
            <a:ext cx="3089577" cy="3074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503" y="4889921"/>
            <a:ext cx="2754889" cy="2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9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Pour vous pratiquer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78430"/>
            <a:ext cx="6836229" cy="533400"/>
          </a:xfrm>
        </p:spPr>
        <p:txBody>
          <a:bodyPr/>
          <a:lstStyle/>
          <a:p>
            <a:r>
              <a:rPr lang="fr-CA" dirty="0">
                <a:hlinkClick r:id="rId3"/>
              </a:rPr>
              <a:t>playground.tensorflow.org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F84D115-FC35-F5AB-B3F9-27C51C662DB6}"/>
              </a:ext>
            </a:extLst>
          </p:cNvPr>
          <p:cNvSpPr txBox="1">
            <a:spLocks/>
          </p:cNvSpPr>
          <p:nvPr/>
        </p:nvSpPr>
        <p:spPr bwMode="auto">
          <a:xfrm>
            <a:off x="457200" y="3128169"/>
            <a:ext cx="68362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TP 2</a:t>
            </a:r>
          </a:p>
        </p:txBody>
      </p:sp>
    </p:spTree>
    <p:extLst>
      <p:ext uri="{BB962C8B-B14F-4D97-AF65-F5344CB8AC3E}">
        <p14:creationId xmlns:p14="http://schemas.microsoft.com/office/powerpoint/2010/main" val="802917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choisir le nombre de neurones cachés?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246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de neurones cachés</a:t>
            </a:r>
          </a:p>
        </p:txBody>
      </p:sp>
      <p:sp>
        <p:nvSpPr>
          <p:cNvPr id="7" name="ZoneTexte 16">
            <a:extLst>
              <a:ext uri="{FF2B5EF4-FFF2-40B4-BE49-F238E27FC236}">
                <a16:creationId xmlns:a16="http://schemas.microsoft.com/office/drawing/2014/main" id="{8798B09D-010A-0B2F-4C10-F0B0B5C8AF5E}"/>
              </a:ext>
            </a:extLst>
          </p:cNvPr>
          <p:cNvSpPr txBox="1"/>
          <p:nvPr/>
        </p:nvSpPr>
        <p:spPr>
          <a:xfrm>
            <a:off x="6999285" y="3550334"/>
            <a:ext cx="2058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000090"/>
                </a:solidFill>
                <a:latin typeface="+mj-lt"/>
              </a:rPr>
              <a:t>On veut trouver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ce point, sans </a:t>
            </a:r>
            <a:br>
              <a:rPr lang="fr-CA" b="1" dirty="0">
                <a:solidFill>
                  <a:srgbClr val="000090"/>
                </a:solidFill>
                <a:latin typeface="+mj-lt"/>
              </a:rPr>
            </a:br>
            <a:r>
              <a:rPr lang="fr-CA" b="1" dirty="0">
                <a:solidFill>
                  <a:srgbClr val="000090"/>
                </a:solidFill>
                <a:latin typeface="+mj-lt"/>
              </a:rPr>
              <a:t>sous-apprentissage 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ni </a:t>
            </a:r>
            <a:r>
              <a:rPr lang="fr-CA" b="1" dirty="0" err="1">
                <a:solidFill>
                  <a:srgbClr val="000090"/>
                </a:solidFill>
                <a:latin typeface="+mj-lt"/>
              </a:rPr>
              <a:t>surapprentissage</a:t>
            </a:r>
            <a:endParaRPr lang="fr-CA" b="1" dirty="0">
              <a:solidFill>
                <a:srgbClr val="0000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0889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Quand arrêter l’entraînement?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d’itérations</a:t>
            </a:r>
          </a:p>
        </p:txBody>
      </p:sp>
    </p:spTree>
    <p:extLst>
      <p:ext uri="{BB962C8B-B14F-4D97-AF65-F5344CB8AC3E}">
        <p14:creationId xmlns:p14="http://schemas.microsoft.com/office/powerpoint/2010/main" val="2533186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Hyper-paramètres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199" y="1600200"/>
            <a:ext cx="8385175" cy="4525963"/>
          </a:xfrm>
        </p:spPr>
        <p:txBody>
          <a:bodyPr/>
          <a:lstStyle/>
          <a:p>
            <a:r>
              <a:rPr lang="fr-CA" dirty="0"/>
              <a:t>Dans tous les algorithmes d’apprentissage qu’on a vu jusqu’à maintenant, il y avait des « options » à déterminer</a:t>
            </a:r>
          </a:p>
          <a:p>
            <a:pPr lvl="1"/>
            <a:r>
              <a:rPr lang="fr-CA" i="1" dirty="0"/>
              <a:t>k</a:t>
            </a:r>
            <a:r>
              <a:rPr lang="fr-CA" dirty="0"/>
              <a:t> plus proche voisins: la valeur de « k »</a:t>
            </a:r>
          </a:p>
          <a:p>
            <a:pPr lvl="1"/>
            <a:r>
              <a:rPr lang="fr-CA" dirty="0"/>
              <a:t>Perceptron et régression logistique: le taux d’apprentissage      , nb. itérations N</a:t>
            </a:r>
          </a:p>
          <a:p>
            <a:pPr lvl="1"/>
            <a:r>
              <a:rPr lang="fr-CA" dirty="0"/>
              <a:t>réseau de neurones: taux d’apprentissage, nb. d’itérations, nombre de neurones cachés, fonction d’activation </a:t>
            </a:r>
          </a:p>
          <a:p>
            <a:r>
              <a:rPr lang="fr-CA" dirty="0"/>
              <a:t>On appelle ces « options » des </a:t>
            </a:r>
            <a:r>
              <a:rPr lang="fr-CA" b="1" dirty="0"/>
              <a:t>hyper-paramètres</a:t>
            </a:r>
            <a:endParaRPr lang="fr-CA" dirty="0"/>
          </a:p>
          <a:p>
            <a:pPr lvl="1"/>
            <a:r>
              <a:rPr lang="fr-CA" dirty="0"/>
              <a:t>choisir la valeur qui marche le mieux sur l’ensemble d’entraînement est en général une mauvaise idée (mène à du </a:t>
            </a:r>
            <a:r>
              <a:rPr lang="fr-CA" dirty="0" err="1"/>
              <a:t>surapprentissage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pour le </a:t>
            </a:r>
            <a:r>
              <a:rPr lang="fr-CA" i="1" dirty="0"/>
              <a:t>k</a:t>
            </a:r>
            <a:r>
              <a:rPr lang="fr-CA" dirty="0"/>
              <a:t> plus proche voisin, l’optimal sera toujours </a:t>
            </a:r>
            <a:r>
              <a:rPr lang="fr-CA" i="1" dirty="0"/>
              <a:t>k=1</a:t>
            </a:r>
          </a:p>
          <a:p>
            <a:pPr lvl="1"/>
            <a:r>
              <a:rPr lang="fr-CA" dirty="0"/>
              <a:t>on ne peut pas utiliser l’ensemble de test non plus, </a:t>
            </a:r>
            <a:r>
              <a:rPr lang="fr-CA" b="1" dirty="0"/>
              <a:t>ça serait tricher!</a:t>
            </a:r>
          </a:p>
          <a:p>
            <a:pPr lvl="1"/>
            <a:r>
              <a:rPr lang="fr-CA" dirty="0"/>
              <a:t>en pratique, on garde un autre ensemble de côté, l’</a:t>
            </a:r>
            <a:r>
              <a:rPr lang="fr-CA" b="1" dirty="0"/>
              <a:t>ensemble de validation</a:t>
            </a:r>
            <a:r>
              <a:rPr lang="fr-CA" dirty="0"/>
              <a:t>, pour choisir la valeur de ce paramètre</a:t>
            </a:r>
          </a:p>
          <a:p>
            <a:r>
              <a:rPr lang="fr-CA" dirty="0"/>
              <a:t>Sélectionner les valeurs d’hyper-paramètres est une forme d’apprentissage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133" y="2715932"/>
            <a:ext cx="173485" cy="1561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10" y="3218378"/>
            <a:ext cx="410056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4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Procédure d’évaluation complète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fr-CA" dirty="0"/>
              <a:t>Utilisation typique d’un algorithme d’apprentissage</a:t>
            </a:r>
          </a:p>
          <a:p>
            <a:pPr lvl="1"/>
            <a:r>
              <a:rPr lang="fr-CA" dirty="0"/>
              <a:t>séparer nos données en 3 ensembles: </a:t>
            </a:r>
            <a:br>
              <a:rPr lang="fr-CA" dirty="0"/>
            </a:br>
            <a:r>
              <a:rPr lang="fr-CA" dirty="0"/>
              <a:t>entraînement (70%), validation (15%) et test (15%)</a:t>
            </a:r>
          </a:p>
          <a:p>
            <a:pPr lvl="1"/>
            <a:r>
              <a:rPr lang="fr-CA" dirty="0"/>
              <a:t>faire une liste de valeurs des hyper-paramètres à essayer</a:t>
            </a:r>
          </a:p>
          <a:p>
            <a:pPr lvl="1"/>
            <a:r>
              <a:rPr lang="fr-CA" dirty="0"/>
              <a:t>pour chaque élément de cette liste, lancer l’algorithme d’apprentissage sur l’ensemble d’entraînement et mesurer la performance sur l’ensemble de validation</a:t>
            </a:r>
          </a:p>
          <a:p>
            <a:pPr lvl="1"/>
            <a:r>
              <a:rPr lang="fr-CA" dirty="0"/>
              <a:t>réutiliser la valeur des hyper-paramètres avec la meilleure performance en validation, pour calculer la performance sur l’ensemble de test</a:t>
            </a:r>
          </a:p>
          <a:p>
            <a:r>
              <a:rPr lang="fr-CA" dirty="0"/>
              <a:t>La performance sur l’ensemble de test est alors une </a:t>
            </a:r>
            <a:r>
              <a:rPr lang="fr-CA" b="1" dirty="0"/>
              <a:t>estimation non-biaisée</a:t>
            </a:r>
            <a:r>
              <a:rPr lang="fr-CA" dirty="0"/>
              <a:t> (non-optimiste) de la performance de généralisation de l’algorithme</a:t>
            </a:r>
          </a:p>
          <a:p>
            <a:r>
              <a:rPr lang="fr-CA" dirty="0"/>
              <a:t>On peut utiliser la performance pour comparer des algorithmes d’apprentissage différents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835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Autres définitions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/>
              <a:t>Capacité</a:t>
            </a:r>
            <a:r>
              <a:rPr lang="fr-CA" dirty="0"/>
              <a:t> d’un modèle      : habilité d’un modèle à réduire son erreur d’entraînement, à mémoriser ces données</a:t>
            </a:r>
          </a:p>
          <a:p>
            <a:r>
              <a:rPr lang="fr-CA" b="1" dirty="0"/>
              <a:t>Modèle paramétrique</a:t>
            </a:r>
            <a:r>
              <a:rPr lang="fr-CA" dirty="0"/>
              <a:t>: modèle dont la capacité n’augmente pas avec le nombre de données (Perceptron, régression logistique, réseau de neurones avec un </a:t>
            </a:r>
            <a:r>
              <a:rPr lang="fr-CA" b="1" dirty="0"/>
              <a:t>nombre de neurones fixe</a:t>
            </a:r>
            <a:r>
              <a:rPr lang="fr-CA" dirty="0"/>
              <a:t>)</a:t>
            </a:r>
          </a:p>
          <a:p>
            <a:r>
              <a:rPr lang="fr-CA" b="1" dirty="0"/>
              <a:t>Modèle non-paramétrique</a:t>
            </a:r>
            <a:r>
              <a:rPr lang="fr-CA" dirty="0"/>
              <a:t>: l’inverse de paramétrique, la capacité augmente avec la taille de l’ensemble d’entraînement (</a:t>
            </a:r>
            <a:r>
              <a:rPr lang="fr-CA" i="1" dirty="0"/>
              <a:t>k</a:t>
            </a:r>
            <a:r>
              <a:rPr lang="fr-CA" dirty="0"/>
              <a:t> plus proche voisin, réseau de neurones avec un </a:t>
            </a:r>
            <a:r>
              <a:rPr lang="fr-CA" b="1" dirty="0"/>
              <a:t>nombre de neurones adapté aux données d’entraînement</a:t>
            </a:r>
            <a:r>
              <a:rPr lang="fr-CA" dirty="0"/>
              <a:t>)</a:t>
            </a:r>
          </a:p>
          <a:p>
            <a:r>
              <a:rPr lang="fr-CA" b="1" dirty="0"/>
              <a:t>Époque</a:t>
            </a:r>
            <a:r>
              <a:rPr lang="fr-CA" dirty="0"/>
              <a:t>: une itération complète sur tous les exemples d’entraînement</a:t>
            </a:r>
          </a:p>
          <a:p>
            <a:r>
              <a:rPr lang="fr-CA" b="1" dirty="0"/>
              <a:t>Fonction d’activation</a:t>
            </a:r>
            <a:r>
              <a:rPr lang="fr-CA" dirty="0"/>
              <a:t>: fonction non-linéaire          des neurones cachés</a:t>
            </a:r>
          </a:p>
          <a:p>
            <a:endParaRPr lang="fr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13" y="1658713"/>
            <a:ext cx="171750" cy="2576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94" y="4944926"/>
            <a:ext cx="451062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2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270829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fr-CA" dirty="0"/>
              <a:t>L’apprentissage automatique permet d’extraire une expertise (humaine) à partir de données</a:t>
            </a:r>
          </a:p>
          <a:p>
            <a:pPr>
              <a:spcAft>
                <a:spcPts val="300"/>
              </a:spcAft>
            </a:pPr>
            <a:r>
              <a:rPr lang="fr-CA" dirty="0"/>
              <a:t>Nous avons vu le cas spécifique de la classification</a:t>
            </a:r>
          </a:p>
          <a:p>
            <a:pPr lvl="1">
              <a:spcAft>
                <a:spcPts val="300"/>
              </a:spcAft>
            </a:pPr>
            <a:r>
              <a:rPr lang="fr-CA" dirty="0"/>
              <a:t>il existe plusieurs autres problèmes pour lesquels l’apprentissage automatique peut être utile (voir </a:t>
            </a:r>
            <a:r>
              <a:rPr lang="en-US" dirty="0"/>
              <a:t>les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cours</a:t>
            </a:r>
            <a:r>
              <a:rPr lang="en-US" dirty="0"/>
              <a:t> IA </a:t>
            </a:r>
            <a:r>
              <a:rPr lang="en-US" dirty="0" err="1"/>
              <a:t>mentioné</a:t>
            </a:r>
            <a:r>
              <a:rPr lang="en-US" dirty="0"/>
              <a:t> dans </a:t>
            </a:r>
            <a:r>
              <a:rPr lang="en-US" dirty="0" err="1"/>
              <a:t>l’introduction</a:t>
            </a:r>
            <a:r>
              <a:rPr lang="en-US" dirty="0"/>
              <a:t> du </a:t>
            </a:r>
            <a:r>
              <a:rPr lang="en-US" dirty="0" err="1"/>
              <a:t>cours</a:t>
            </a:r>
            <a:r>
              <a:rPr lang="en-US" dirty="0"/>
              <a:t>: IFT599, IFT603, IFT 607, IFT608</a:t>
            </a:r>
            <a:r>
              <a:rPr lang="fr-FR" dirty="0"/>
              <a:t>)</a:t>
            </a:r>
            <a:endParaRPr lang="fr-CA" dirty="0"/>
          </a:p>
          <a:p>
            <a:pPr>
              <a:spcAft>
                <a:spcPts val="300"/>
              </a:spcAft>
            </a:pPr>
            <a:r>
              <a:rPr lang="fr-CA" dirty="0"/>
              <a:t>L’algorithme des </a:t>
            </a:r>
            <a:r>
              <a:rPr lang="fr-CA" i="1" dirty="0"/>
              <a:t>k</a:t>
            </a:r>
            <a:r>
              <a:rPr lang="fr-CA" dirty="0"/>
              <a:t> plus proches voisins est simple et puissant (non-linéaire), mais peut être lent avec de grands ensembles de données</a:t>
            </a:r>
          </a:p>
          <a:p>
            <a:pPr>
              <a:spcAft>
                <a:spcPts val="300"/>
              </a:spcAft>
            </a:pPr>
            <a:r>
              <a:rPr lang="fr-CA" dirty="0"/>
              <a:t>Les algorithmes linéaires du Perceptron et de la régression logistique sont moins puissants mais efficaces</a:t>
            </a:r>
          </a:p>
          <a:p>
            <a:pPr>
              <a:spcAft>
                <a:spcPts val="300"/>
              </a:spcAft>
            </a:pPr>
            <a:r>
              <a:rPr lang="fr-CA" dirty="0"/>
              <a:t>Les réseaux de neurones artificiels peuvent avoir l’expressivité (capacité) d’une classifieur des </a:t>
            </a:r>
            <a:r>
              <a:rPr lang="fr-CA" i="1" dirty="0"/>
              <a:t>k</a:t>
            </a:r>
            <a:r>
              <a:rPr lang="fr-CA" dirty="0"/>
              <a:t> plus proches voisins, tout en étant plus efficace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17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dirty="0">
                <a:latin typeface="Arial" charset="0"/>
              </a:rPr>
              <a:t>Concept et algorithmes </a:t>
            </a:r>
            <a:br>
              <a:rPr lang="fr-CA" dirty="0">
                <a:latin typeface="Arial" charset="0"/>
              </a:rPr>
            </a:br>
            <a:r>
              <a:rPr lang="fr-CA" dirty="0">
                <a:latin typeface="Arial" charset="0"/>
              </a:rPr>
              <a:t>couverts par le cours</a:t>
            </a:r>
          </a:p>
        </p:txBody>
      </p:sp>
      <p:sp>
        <p:nvSpPr>
          <p:cNvPr id="70658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0659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en-US" sz="1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60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7146CF85-9D7A-664F-B39F-6E4F7279006A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58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04A3C6-2904-4A83-AB07-115DBC19FF0F}"/>
              </a:ext>
            </a:extLst>
          </p:cNvPr>
          <p:cNvGrpSpPr/>
          <p:nvPr/>
        </p:nvGrpSpPr>
        <p:grpSpPr>
          <a:xfrm>
            <a:off x="579317" y="1572646"/>
            <a:ext cx="8033797" cy="3801107"/>
            <a:chOff x="579317" y="1572646"/>
            <a:chExt cx="8033797" cy="3801107"/>
          </a:xfrm>
        </p:grpSpPr>
        <p:cxnSp>
          <p:nvCxnSpPr>
            <p:cNvPr id="45" name="Connecteur droit avec flèche 23">
              <a:extLst>
                <a:ext uri="{FF2B5EF4-FFF2-40B4-BE49-F238E27FC236}">
                  <a16:creationId xmlns:a16="http://schemas.microsoft.com/office/drawing/2014/main" id="{617BB6BF-5535-4593-BD95-442CC04D026C}"/>
                </a:ext>
              </a:extLst>
            </p:cNvPr>
            <p:cNvCxnSpPr>
              <a:cxnSpLocks noChangeShapeType="1"/>
              <a:endCxn id="59" idx="1"/>
            </p:cNvCxnSpPr>
            <p:nvPr/>
          </p:nvCxnSpPr>
          <p:spPr bwMode="auto">
            <a:xfrm flipV="1">
              <a:off x="4409388" y="1987859"/>
              <a:ext cx="601810" cy="133339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50" name="Connecteur droit avec flèche 46">
              <a:extLst>
                <a:ext uri="{FF2B5EF4-FFF2-40B4-BE49-F238E27FC236}">
                  <a16:creationId xmlns:a16="http://schemas.microsoft.com/office/drawing/2014/main" id="{DFD1DB5F-6468-4009-A3A0-60F75C16A4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365831" y="2195274"/>
              <a:ext cx="477837" cy="1130300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A0AF0C-3C3E-413F-B160-73B451FD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793" y="3306524"/>
              <a:ext cx="1223963" cy="64611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agents </a:t>
              </a:r>
            </a:p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intelligents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A543D9-68EB-4445-946F-C37F17E90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000" y="2772783"/>
              <a:ext cx="228889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 logique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3F952C-781C-44FF-AA3F-722002584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449" y="1572646"/>
              <a:ext cx="156901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Apprentissage </a:t>
              </a:r>
            </a:p>
            <a:p>
              <a:pPr algn="ctr">
                <a:defRPr/>
              </a:pPr>
              <a:r>
                <a:rPr lang="fr-CA" dirty="0">
                  <a:latin typeface="Calibri" charset="0"/>
                  <a:ea typeface="+mn-ea"/>
                </a:rPr>
                <a:t>automatique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391E7E-7F3F-4D36-A958-D16063C8F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17" y="4490559"/>
              <a:ext cx="2276072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Processus de décision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de </a:t>
              </a: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Markov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46E19BA-F180-4B73-9AC5-28E4A376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775" y="2888755"/>
              <a:ext cx="163974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Planification et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jeu compétitifs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ED6468-2CDE-45DC-9360-701ECA618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327" y="4494768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Recherche heuristique locale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55E52F-0F46-470E-94BA-29339E4BC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7663" y="3610115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Recherche heuristique globale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D08D0B-B5D0-480E-96B8-0D14B6F28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075" y="5004421"/>
              <a:ext cx="13926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Éthique et IA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9598667-8941-4FE1-B087-D093DFC91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198" y="1664693"/>
              <a:ext cx="154029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</a:t>
              </a:r>
            </a:p>
            <a:p>
              <a:pPr algn="ctr">
                <a:defRPr/>
              </a:pP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probabiliste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60" name="Connecteur droit avec flèche 26">
              <a:extLst>
                <a:ext uri="{FF2B5EF4-FFF2-40B4-BE49-F238E27FC236}">
                  <a16:creationId xmlns:a16="http://schemas.microsoft.com/office/drawing/2014/main" id="{E75E6BCD-1979-46CE-946C-E97FCCA665AD}"/>
                </a:ext>
              </a:extLst>
            </p:cNvPr>
            <p:cNvCxnSpPr>
              <a:cxnSpLocks noChangeShapeType="1"/>
              <a:stCxn id="51" idx="3"/>
              <a:endCxn id="57" idx="1"/>
            </p:cNvCxnSpPr>
            <p:nvPr/>
          </p:nvCxnSpPr>
          <p:spPr bwMode="auto">
            <a:xfrm>
              <a:off x="4797756" y="3629580"/>
              <a:ext cx="489907" cy="165201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1" name="Connecteur droit avec flèche 29">
              <a:extLst>
                <a:ext uri="{FF2B5EF4-FFF2-40B4-BE49-F238E27FC236}">
                  <a16:creationId xmlns:a16="http://schemas.microsoft.com/office/drawing/2014/main" id="{57F1E334-A380-460C-B665-B48378C2CA9E}"/>
                </a:ext>
              </a:extLst>
            </p:cNvPr>
            <p:cNvCxnSpPr>
              <a:cxnSpLocks noChangeShapeType="1"/>
              <a:endCxn id="56" idx="1"/>
            </p:cNvCxnSpPr>
            <p:nvPr/>
          </p:nvCxnSpPr>
          <p:spPr bwMode="auto">
            <a:xfrm>
              <a:off x="4830132" y="3919675"/>
              <a:ext cx="657195" cy="7597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2" name="Connecteur droit avec flèche 32">
              <a:extLst>
                <a:ext uri="{FF2B5EF4-FFF2-40B4-BE49-F238E27FC236}">
                  <a16:creationId xmlns:a16="http://schemas.microsoft.com/office/drawing/2014/main" id="{ECB2B9A1-9F43-4229-BC97-5C0355448B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13568" y="3970099"/>
              <a:ext cx="26657" cy="107008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3" name="Connecteur droit avec flèche 40">
              <a:extLst>
                <a:ext uri="{FF2B5EF4-FFF2-40B4-BE49-F238E27FC236}">
                  <a16:creationId xmlns:a16="http://schemas.microsoft.com/office/drawing/2014/main" id="{D95B76B8-F279-4C83-B5CB-4F74034A7723}"/>
                </a:ext>
              </a:extLst>
            </p:cNvPr>
            <p:cNvCxnSpPr>
              <a:cxnSpLocks noChangeShapeType="1"/>
              <a:stCxn id="51" idx="1"/>
              <a:endCxn id="55" idx="3"/>
            </p:cNvCxnSpPr>
            <p:nvPr/>
          </p:nvCxnSpPr>
          <p:spPr bwMode="auto">
            <a:xfrm flipH="1" flipV="1">
              <a:off x="2770518" y="3211921"/>
              <a:ext cx="803275" cy="4176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4" name="Connecteur droit avec flèche 43">
              <a:extLst>
                <a:ext uri="{FF2B5EF4-FFF2-40B4-BE49-F238E27FC236}">
                  <a16:creationId xmlns:a16="http://schemas.microsoft.com/office/drawing/2014/main" id="{4AAF8814-9938-4671-9C93-093B2838C11F}"/>
                </a:ext>
              </a:extLst>
            </p:cNvPr>
            <p:cNvCxnSpPr>
              <a:cxnSpLocks noChangeShapeType="1"/>
              <a:endCxn id="54" idx="3"/>
            </p:cNvCxnSpPr>
            <p:nvPr/>
          </p:nvCxnSpPr>
          <p:spPr bwMode="auto">
            <a:xfrm flipH="1">
              <a:off x="2855389" y="3970099"/>
              <a:ext cx="765401" cy="843626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5" name="Connecteur droit avec flèche 87">
              <a:extLst>
                <a:ext uri="{FF2B5EF4-FFF2-40B4-BE49-F238E27FC236}">
                  <a16:creationId xmlns:a16="http://schemas.microsoft.com/office/drawing/2014/main" id="{3D0BA01E-DE9C-4701-8C29-9B5ACD679222}"/>
                </a:ext>
              </a:extLst>
            </p:cNvPr>
            <p:cNvCxnSpPr>
              <a:cxnSpLocks noChangeShapeType="1"/>
              <a:endCxn id="52" idx="1"/>
            </p:cNvCxnSpPr>
            <p:nvPr/>
          </p:nvCxnSpPr>
          <p:spPr bwMode="auto">
            <a:xfrm flipV="1">
              <a:off x="4797756" y="2957449"/>
              <a:ext cx="888244" cy="509653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093814862"/>
      </p:ext>
    </p:extLst>
  </p:cSld>
  <p:clrMapOvr>
    <a:masterClrMapping/>
  </p:clrMapOvr>
  <p:transition advClick="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Arial" charset="0"/>
              </a:rPr>
              <a:t>Apprentissage automatique </a:t>
            </a:r>
            <a:r>
              <a:rPr lang="fr-FR" dirty="0">
                <a:latin typeface="Arial" charset="0"/>
              </a:rPr>
              <a:t>: </a:t>
            </a:r>
            <a:br>
              <a:rPr lang="fr-FR" dirty="0">
                <a:latin typeface="Arial" charset="0"/>
              </a:rPr>
            </a:br>
            <a:r>
              <a:rPr lang="fr-FR" dirty="0">
                <a:latin typeface="Arial" charset="0"/>
              </a:rPr>
              <a:t>pour quel type d’agent?</a:t>
            </a:r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59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13" name="Rectangle 11"/>
          <p:cNvSpPr>
            <a:spLocks noChangeArrowheads="1"/>
          </p:cNvSpPr>
          <p:nvPr/>
        </p:nvSpPr>
        <p:spPr bwMode="auto">
          <a:xfrm>
            <a:off x="1708150" y="1431925"/>
            <a:ext cx="1574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Simple reflex</a:t>
            </a:r>
            <a:endParaRPr lang="fr-FR" sz="2000" b="1"/>
          </a:p>
        </p:txBody>
      </p:sp>
      <p:sp>
        <p:nvSpPr>
          <p:cNvPr id="72714" name="Rectangle 12"/>
          <p:cNvSpPr>
            <a:spLocks noChangeArrowheads="1"/>
          </p:cNvSpPr>
          <p:nvPr/>
        </p:nvSpPr>
        <p:spPr bwMode="auto">
          <a:xfrm>
            <a:off x="5537200" y="1446213"/>
            <a:ext cx="2255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Model-based reflex</a:t>
            </a:r>
            <a:endParaRPr lang="fr-FR" sz="2000" b="1"/>
          </a:p>
        </p:txBody>
      </p:sp>
      <p:sp>
        <p:nvSpPr>
          <p:cNvPr id="72715" name="Rectangle 13"/>
          <p:cNvSpPr>
            <a:spLocks noChangeArrowheads="1"/>
          </p:cNvSpPr>
          <p:nvPr/>
        </p:nvSpPr>
        <p:spPr bwMode="auto">
          <a:xfrm>
            <a:off x="1774825" y="3898900"/>
            <a:ext cx="138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Goal-based</a:t>
            </a:r>
            <a:endParaRPr lang="fr-FR" sz="2000" b="1"/>
          </a:p>
        </p:txBody>
      </p:sp>
      <p:sp>
        <p:nvSpPr>
          <p:cNvPr id="72716" name="Rectangle 14"/>
          <p:cNvSpPr>
            <a:spLocks noChangeArrowheads="1"/>
          </p:cNvSpPr>
          <p:nvPr/>
        </p:nvSpPr>
        <p:spPr bwMode="auto">
          <a:xfrm>
            <a:off x="5897563" y="3925888"/>
            <a:ext cx="1462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Utiliy-based</a:t>
            </a:r>
            <a:endParaRPr lang="fr-FR" sz="2000" b="1"/>
          </a:p>
        </p:txBody>
      </p:sp>
      <p:grpSp>
        <p:nvGrpSpPr>
          <p:cNvPr id="2" name="Grouper 1"/>
          <p:cNvGrpSpPr/>
          <p:nvPr/>
        </p:nvGrpSpPr>
        <p:grpSpPr>
          <a:xfrm>
            <a:off x="744955" y="1436188"/>
            <a:ext cx="7696620" cy="2430378"/>
            <a:chOff x="744955" y="1436188"/>
            <a:chExt cx="7696620" cy="2430378"/>
          </a:xfrm>
        </p:grpSpPr>
        <p:sp>
          <p:nvSpPr>
            <p:cNvPr id="17" name="Rectangle à coins arrondis 16"/>
            <p:cNvSpPr/>
            <p:nvPr/>
          </p:nvSpPr>
          <p:spPr bwMode="auto">
            <a:xfrm>
              <a:off x="4933200" y="1455154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" name="Rectangle à coins arrondis 14"/>
            <p:cNvSpPr/>
            <p:nvPr/>
          </p:nvSpPr>
          <p:spPr bwMode="auto">
            <a:xfrm>
              <a:off x="744955" y="1436188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0D2AD47-36E6-4A62-8B03-F8229CE5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6" y="1758950"/>
            <a:ext cx="3113967" cy="19644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B63B32-CA87-471F-9889-6A7D18CA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501" y="1855204"/>
            <a:ext cx="2937236" cy="18493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A73333-0969-4F40-9A40-2B989F80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98" y="4432951"/>
            <a:ext cx="3262154" cy="2061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048CCC-011D-4BFE-851F-5664F64A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501" y="4385260"/>
            <a:ext cx="3095976" cy="19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Troisième algorithme: régression logistique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41325" y="1408949"/>
            <a:ext cx="8261350" cy="2729437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plutôt que de prédire une classe, prédire une probabilité d’appartenir à la classe 1 (ou la classe 0, ça marche aussi)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Pour choisir une classe, prendre</a:t>
            </a:r>
            <a:br>
              <a:rPr lang="fr-CA" dirty="0"/>
            </a:br>
            <a:r>
              <a:rPr lang="fr-CA" dirty="0"/>
              <a:t>la plus probable selon le modèle</a:t>
            </a:r>
          </a:p>
          <a:p>
            <a:pPr lvl="1"/>
            <a:r>
              <a:rPr lang="fr-CA" dirty="0"/>
              <a:t>si   </a:t>
            </a:r>
            <a:r>
              <a:rPr lang="fr-CA" dirty="0" err="1"/>
              <a:t>hw</a:t>
            </a:r>
            <a:r>
              <a:rPr lang="fr-CA" dirty="0"/>
              <a:t>(x)≥ 0.5  choisir la classe 1</a:t>
            </a:r>
          </a:p>
          <a:p>
            <a:pPr lvl="1"/>
            <a:r>
              <a:rPr lang="fr-CA" dirty="0"/>
              <a:t>sinon, choisir la classe 0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6" name="Forme libre 45"/>
          <p:cNvSpPr/>
          <p:nvPr/>
        </p:nvSpPr>
        <p:spPr>
          <a:xfrm>
            <a:off x="2725500" y="5364956"/>
            <a:ext cx="570166" cy="665198"/>
          </a:xfrm>
          <a:custGeom>
            <a:avLst/>
            <a:gdLst>
              <a:gd name="connsiteX0" fmla="*/ 0 w 975895"/>
              <a:gd name="connsiteY0" fmla="*/ 975895 h 985528"/>
              <a:gd name="connsiteX1" fmla="*/ 227263 w 975895"/>
              <a:gd name="connsiteY1" fmla="*/ 962527 h 985528"/>
              <a:gd name="connsiteX2" fmla="*/ 441158 w 975895"/>
              <a:gd name="connsiteY2" fmla="*/ 775369 h 985528"/>
              <a:gd name="connsiteX3" fmla="*/ 508000 w 975895"/>
              <a:gd name="connsiteY3" fmla="*/ 307474 h 985528"/>
              <a:gd name="connsiteX4" fmla="*/ 695158 w 975895"/>
              <a:gd name="connsiteY4" fmla="*/ 53474 h 985528"/>
              <a:gd name="connsiteX5" fmla="*/ 975895 w 975895"/>
              <a:gd name="connsiteY5" fmla="*/ 0 h 98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5895" h="985528">
                <a:moveTo>
                  <a:pt x="0" y="975895"/>
                </a:moveTo>
                <a:cubicBezTo>
                  <a:pt x="76868" y="985921"/>
                  <a:pt x="153737" y="995948"/>
                  <a:pt x="227263" y="962527"/>
                </a:cubicBezTo>
                <a:cubicBezTo>
                  <a:pt x="300789" y="929106"/>
                  <a:pt x="394369" y="884544"/>
                  <a:pt x="441158" y="775369"/>
                </a:cubicBezTo>
                <a:cubicBezTo>
                  <a:pt x="487948" y="666193"/>
                  <a:pt x="465667" y="427790"/>
                  <a:pt x="508000" y="307474"/>
                </a:cubicBezTo>
                <a:cubicBezTo>
                  <a:pt x="550333" y="187158"/>
                  <a:pt x="617176" y="104720"/>
                  <a:pt x="695158" y="53474"/>
                </a:cubicBezTo>
                <a:cubicBezTo>
                  <a:pt x="773140" y="2228"/>
                  <a:pt x="975895" y="0"/>
                  <a:pt x="975895" y="0"/>
                </a:cubicBezTo>
              </a:path>
            </a:pathLst>
          </a:custGeom>
          <a:ln w="285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D016D2-E7A3-4D86-A629-9A8AB1C9597F}"/>
              </a:ext>
            </a:extLst>
          </p:cNvPr>
          <p:cNvGrpSpPr/>
          <p:nvPr/>
        </p:nvGrpSpPr>
        <p:grpSpPr>
          <a:xfrm>
            <a:off x="5471302" y="3621514"/>
            <a:ext cx="3301447" cy="2658923"/>
            <a:chOff x="5339235" y="3234364"/>
            <a:chExt cx="3301447" cy="265892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44EACF-83C1-42E5-A0A4-266A4609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9919" y="3234364"/>
              <a:ext cx="3120763" cy="2578021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3831" y="5708702"/>
              <a:ext cx="667919" cy="184585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5105029" y="4152115"/>
              <a:ext cx="789359" cy="32094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8D8779-83EF-4E5C-AD1E-6BBAEBC46FD7}"/>
              </a:ext>
            </a:extLst>
          </p:cNvPr>
          <p:cNvGrpSpPr/>
          <p:nvPr/>
        </p:nvGrpSpPr>
        <p:grpSpPr>
          <a:xfrm>
            <a:off x="996031" y="2111066"/>
            <a:ext cx="4546828" cy="758663"/>
            <a:chOff x="1011906" y="2302317"/>
            <a:chExt cx="4546828" cy="7586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18AB97-F8A4-4151-9E5C-8B14D4EA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3920" y="2302317"/>
              <a:ext cx="1454814" cy="7586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28E306-C47D-4AFC-BBD2-6E747AB34C63}"/>
                </a:ext>
              </a:extLst>
            </p:cNvPr>
            <p:cNvSpPr txBox="1"/>
            <p:nvPr/>
          </p:nvSpPr>
          <p:spPr>
            <a:xfrm>
              <a:off x="1011906" y="2390816"/>
              <a:ext cx="3174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fr-CA" sz="2400" dirty="0"/>
                <a:t>p(y=1|x)=</a:t>
              </a:r>
              <a:r>
                <a:rPr lang="fr-CA" sz="2400" dirty="0" err="1"/>
                <a:t>h</a:t>
              </a:r>
              <a:r>
                <a:rPr lang="fr-CA" sz="2400" baseline="-25000" dirty="0" err="1"/>
                <a:t>w</a:t>
              </a:r>
              <a:r>
                <a:rPr lang="fr-CA" sz="2400" dirty="0"/>
                <a:t>(x)=</a:t>
              </a:r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)=</a:t>
              </a:r>
              <a:endParaRPr lang="fr-CA" sz="2400" dirty="0"/>
            </a:p>
          </p:txBody>
        </p:sp>
      </p:grpSp>
      <p:sp>
        <p:nvSpPr>
          <p:cNvPr id="20" name="Ellipse 13">
            <a:extLst>
              <a:ext uri="{FF2B5EF4-FFF2-40B4-BE49-F238E27FC236}">
                <a16:creationId xmlns:a16="http://schemas.microsoft.com/office/drawing/2014/main" id="{40A056FD-4976-34B3-1791-9EB2665109E7}"/>
              </a:ext>
            </a:extLst>
          </p:cNvPr>
          <p:cNvSpPr/>
          <p:nvPr/>
        </p:nvSpPr>
        <p:spPr>
          <a:xfrm>
            <a:off x="1940108" y="4982844"/>
            <a:ext cx="2332607" cy="1259711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1" name="Connecteur droit avec flèche 15">
            <a:extLst>
              <a:ext uri="{FF2B5EF4-FFF2-40B4-BE49-F238E27FC236}">
                <a16:creationId xmlns:a16="http://schemas.microsoft.com/office/drawing/2014/main" id="{245EEDBA-A6DE-5D04-5109-807700B47D31}"/>
              </a:ext>
            </a:extLst>
          </p:cNvPr>
          <p:cNvCxnSpPr>
            <a:cxnSpLocks/>
          </p:cNvCxnSpPr>
          <p:nvPr/>
        </p:nvCxnSpPr>
        <p:spPr>
          <a:xfrm>
            <a:off x="937428" y="5055580"/>
            <a:ext cx="1073784" cy="28139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17">
            <a:extLst>
              <a:ext uri="{FF2B5EF4-FFF2-40B4-BE49-F238E27FC236}">
                <a16:creationId xmlns:a16="http://schemas.microsoft.com/office/drawing/2014/main" id="{02B1603E-367E-9C41-4F36-1B304D5A876E}"/>
              </a:ext>
            </a:extLst>
          </p:cNvPr>
          <p:cNvCxnSpPr>
            <a:cxnSpLocks/>
          </p:cNvCxnSpPr>
          <p:nvPr/>
        </p:nvCxnSpPr>
        <p:spPr>
          <a:xfrm flipV="1">
            <a:off x="888181" y="5493130"/>
            <a:ext cx="1051927" cy="963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19">
            <a:extLst>
              <a:ext uri="{FF2B5EF4-FFF2-40B4-BE49-F238E27FC236}">
                <a16:creationId xmlns:a16="http://schemas.microsoft.com/office/drawing/2014/main" id="{9AEA8502-5E7C-5733-A3AD-BDBBF6547124}"/>
              </a:ext>
            </a:extLst>
          </p:cNvPr>
          <p:cNvCxnSpPr/>
          <p:nvPr/>
        </p:nvCxnSpPr>
        <p:spPr>
          <a:xfrm flipV="1">
            <a:off x="985813" y="5857363"/>
            <a:ext cx="1014991" cy="389685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Image 24">
            <a:extLst>
              <a:ext uri="{FF2B5EF4-FFF2-40B4-BE49-F238E27FC236}">
                <a16:creationId xmlns:a16="http://schemas.microsoft.com/office/drawing/2014/main" id="{3AB94572-024E-C262-E3C7-5CF2006D2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93" y="4980885"/>
            <a:ext cx="277577" cy="199508"/>
          </a:xfrm>
          <a:prstGeom prst="rect">
            <a:avLst/>
          </a:prstGeom>
          <a:effectLst/>
        </p:spPr>
      </p:pic>
      <p:pic>
        <p:nvPicPr>
          <p:cNvPr id="42" name="Image 25">
            <a:extLst>
              <a:ext uri="{FF2B5EF4-FFF2-40B4-BE49-F238E27FC236}">
                <a16:creationId xmlns:a16="http://schemas.microsoft.com/office/drawing/2014/main" id="{6B4C9870-B02F-010A-5405-91284EBF7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370" y="5489595"/>
            <a:ext cx="277577" cy="199508"/>
          </a:xfrm>
          <a:prstGeom prst="rect">
            <a:avLst/>
          </a:prstGeom>
          <a:effectLst/>
        </p:spPr>
      </p:pic>
      <p:pic>
        <p:nvPicPr>
          <p:cNvPr id="43" name="Image 31">
            <a:extLst>
              <a:ext uri="{FF2B5EF4-FFF2-40B4-BE49-F238E27FC236}">
                <a16:creationId xmlns:a16="http://schemas.microsoft.com/office/drawing/2014/main" id="{D991896F-C3FC-CFDC-1891-F9C3D32BE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038" y="6137318"/>
            <a:ext cx="343501" cy="219459"/>
          </a:xfrm>
          <a:prstGeom prst="rect">
            <a:avLst/>
          </a:prstGeom>
          <a:effectLst/>
        </p:spPr>
      </p:pic>
      <p:pic>
        <p:nvPicPr>
          <p:cNvPr id="44" name="Image 34">
            <a:extLst>
              <a:ext uri="{FF2B5EF4-FFF2-40B4-BE49-F238E27FC236}">
                <a16:creationId xmlns:a16="http://schemas.microsoft.com/office/drawing/2014/main" id="{584242D4-0C5E-0F04-71DE-AD04D6CF4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757" y="4897770"/>
            <a:ext cx="320948" cy="199508"/>
          </a:xfrm>
          <a:prstGeom prst="rect">
            <a:avLst/>
          </a:prstGeom>
          <a:effectLst/>
        </p:spPr>
      </p:pic>
      <p:pic>
        <p:nvPicPr>
          <p:cNvPr id="45" name="Image 35">
            <a:extLst>
              <a:ext uri="{FF2B5EF4-FFF2-40B4-BE49-F238E27FC236}">
                <a16:creationId xmlns:a16="http://schemas.microsoft.com/office/drawing/2014/main" id="{9DCBC465-74E0-C2F4-2742-B386A16466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120" y="5293830"/>
            <a:ext cx="329623" cy="199508"/>
          </a:xfrm>
          <a:prstGeom prst="rect">
            <a:avLst/>
          </a:prstGeom>
          <a:effectLst/>
        </p:spPr>
      </p:pic>
      <p:pic>
        <p:nvPicPr>
          <p:cNvPr id="47" name="Image 36">
            <a:extLst>
              <a:ext uri="{FF2B5EF4-FFF2-40B4-BE49-F238E27FC236}">
                <a16:creationId xmlns:a16="http://schemas.microsoft.com/office/drawing/2014/main" id="{2E5BD5F8-F5D7-6A39-D500-3E255319CE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500" y="5883717"/>
            <a:ext cx="355645" cy="199508"/>
          </a:xfrm>
          <a:prstGeom prst="rect">
            <a:avLst/>
          </a:prstGeom>
          <a:effectLst/>
        </p:spPr>
      </p:pic>
      <p:sp>
        <p:nvSpPr>
          <p:cNvPr id="48" name="ZoneTexte 37">
            <a:extLst>
              <a:ext uri="{FF2B5EF4-FFF2-40B4-BE49-F238E27FC236}">
                <a16:creationId xmlns:a16="http://schemas.microsoft.com/office/drawing/2014/main" id="{CD64C3DE-9B27-FFB8-9F91-A790DAA09402}"/>
              </a:ext>
            </a:extLst>
          </p:cNvPr>
          <p:cNvSpPr txBox="1"/>
          <p:nvPr/>
        </p:nvSpPr>
        <p:spPr>
          <a:xfrm>
            <a:off x="457200" y="5660822"/>
            <a:ext cx="463851" cy="369332"/>
          </a:xfrm>
          <a:prstGeom prst="rect">
            <a:avLst/>
          </a:prstGeom>
          <a:noFill/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r-CA" dirty="0">
                <a:latin typeface="+mj-lt"/>
              </a:rPr>
              <a:t>. . .</a:t>
            </a:r>
          </a:p>
        </p:txBody>
      </p:sp>
      <p:cxnSp>
        <p:nvCxnSpPr>
          <p:cNvPr id="50" name="Connecteur droit 39">
            <a:extLst>
              <a:ext uri="{FF2B5EF4-FFF2-40B4-BE49-F238E27FC236}">
                <a16:creationId xmlns:a16="http://schemas.microsoft.com/office/drawing/2014/main" id="{35B82B55-82DD-1635-2EE2-2C4E9526E863}"/>
              </a:ext>
            </a:extLst>
          </p:cNvPr>
          <p:cNvCxnSpPr/>
          <p:nvPr/>
        </p:nvCxnSpPr>
        <p:spPr>
          <a:xfrm>
            <a:off x="2594179" y="5040103"/>
            <a:ext cx="0" cy="114519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40">
            <a:extLst>
              <a:ext uri="{FF2B5EF4-FFF2-40B4-BE49-F238E27FC236}">
                <a16:creationId xmlns:a16="http://schemas.microsoft.com/office/drawing/2014/main" id="{E111B401-1799-774F-7410-CD04C09BE852}"/>
              </a:ext>
            </a:extLst>
          </p:cNvPr>
          <p:cNvCxnSpPr/>
          <p:nvPr/>
        </p:nvCxnSpPr>
        <p:spPr>
          <a:xfrm>
            <a:off x="3610609" y="5046749"/>
            <a:ext cx="0" cy="114519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 41">
            <a:extLst>
              <a:ext uri="{FF2B5EF4-FFF2-40B4-BE49-F238E27FC236}">
                <a16:creationId xmlns:a16="http://schemas.microsoft.com/office/drawing/2014/main" id="{DE36E3E7-7B24-88A9-16B9-67ABF2564C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3456" y="5440008"/>
            <a:ext cx="344104" cy="372778"/>
          </a:xfrm>
          <a:prstGeom prst="rect">
            <a:avLst/>
          </a:prstGeom>
          <a:effectLst/>
        </p:spPr>
      </p:pic>
      <p:sp>
        <p:nvSpPr>
          <p:cNvPr id="54" name="ZoneTexte 44">
            <a:extLst>
              <a:ext uri="{FF2B5EF4-FFF2-40B4-BE49-F238E27FC236}">
                <a16:creationId xmlns:a16="http://schemas.microsoft.com/office/drawing/2014/main" id="{B2698F3E-9F20-E8A4-2D13-BB5F0FD299CD}"/>
              </a:ext>
            </a:extLst>
          </p:cNvPr>
          <p:cNvSpPr txBox="1"/>
          <p:nvPr/>
        </p:nvSpPr>
        <p:spPr>
          <a:xfrm>
            <a:off x="2609867" y="4950976"/>
            <a:ext cx="84830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600" i="1" dirty="0" err="1">
                <a:latin typeface="Times"/>
                <a:cs typeface="Times"/>
              </a:rPr>
              <a:t>Logistic</a:t>
            </a:r>
            <a:endParaRPr lang="fr-CA" sz="1600" i="1" dirty="0">
              <a:latin typeface="Times"/>
              <a:cs typeface="Times"/>
            </a:endParaRPr>
          </a:p>
        </p:txBody>
      </p:sp>
      <p:pic>
        <p:nvPicPr>
          <p:cNvPr id="55" name="Image 45">
            <a:extLst>
              <a:ext uri="{FF2B5EF4-FFF2-40B4-BE49-F238E27FC236}">
                <a16:creationId xmlns:a16="http://schemas.microsoft.com/office/drawing/2014/main" id="{0B4EC1F3-B021-F285-DB94-8271EA4D82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48617" y="5497627"/>
            <a:ext cx="593057" cy="241133"/>
          </a:xfrm>
          <a:prstGeom prst="rect">
            <a:avLst/>
          </a:prstGeom>
        </p:spPr>
      </p:pic>
      <p:cxnSp>
        <p:nvCxnSpPr>
          <p:cNvPr id="56" name="Connecteur droit 47">
            <a:extLst>
              <a:ext uri="{FF2B5EF4-FFF2-40B4-BE49-F238E27FC236}">
                <a16:creationId xmlns:a16="http://schemas.microsoft.com/office/drawing/2014/main" id="{07929A27-6D74-484A-E6C6-F67DB7BE7DD4}"/>
              </a:ext>
            </a:extLst>
          </p:cNvPr>
          <p:cNvCxnSpPr>
            <a:stCxn id="20" idx="6"/>
          </p:cNvCxnSpPr>
          <p:nvPr/>
        </p:nvCxnSpPr>
        <p:spPr>
          <a:xfrm>
            <a:off x="4272715" y="5612700"/>
            <a:ext cx="1013025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52E432-9E7D-FC0A-C241-5B42C6729ED1}"/>
              </a:ext>
            </a:extLst>
          </p:cNvPr>
          <p:cNvGrpSpPr/>
          <p:nvPr/>
        </p:nvGrpSpPr>
        <p:grpSpPr>
          <a:xfrm>
            <a:off x="605851" y="4480245"/>
            <a:ext cx="1588903" cy="737120"/>
            <a:chOff x="974417" y="3429000"/>
            <a:chExt cx="1588903" cy="737120"/>
          </a:xfrm>
        </p:grpSpPr>
        <p:cxnSp>
          <p:nvCxnSpPr>
            <p:cNvPr id="15" name="Connecteur droit avec flèche 7">
              <a:extLst>
                <a:ext uri="{FF2B5EF4-FFF2-40B4-BE49-F238E27FC236}">
                  <a16:creationId xmlns:a16="http://schemas.microsoft.com/office/drawing/2014/main" id="{79E691F0-CA0C-2E78-DA1B-134CC6F34BDC}"/>
                </a:ext>
              </a:extLst>
            </p:cNvPr>
            <p:cNvCxnSpPr>
              <a:cxnSpLocks/>
            </p:cNvCxnSpPr>
            <p:nvPr/>
          </p:nvCxnSpPr>
          <p:spPr>
            <a:xfrm>
              <a:off x="1317312" y="3599493"/>
              <a:ext cx="1246008" cy="566627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4">
              <a:extLst>
                <a:ext uri="{FF2B5EF4-FFF2-40B4-BE49-F238E27FC236}">
                  <a16:creationId xmlns:a16="http://schemas.microsoft.com/office/drawing/2014/main" id="{D390AB95-88DD-D3B2-0233-074F1880EC1D}"/>
                </a:ext>
              </a:extLst>
            </p:cNvPr>
            <p:cNvSpPr txBox="1"/>
            <p:nvPr/>
          </p:nvSpPr>
          <p:spPr>
            <a:xfrm>
              <a:off x="974417" y="3429000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MU Serif Roman"/>
                  <a:cs typeface="CMU Serif Roman"/>
                </a:rPr>
                <a:t>1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4375D3-6982-9B06-3906-F2CA1048B99A}"/>
              </a:ext>
            </a:extLst>
          </p:cNvPr>
          <p:cNvSpPr txBox="1"/>
          <p:nvPr/>
        </p:nvSpPr>
        <p:spPr>
          <a:xfrm>
            <a:off x="1106682" y="4312589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baseline="-25000" dirty="0"/>
              <a:t>0</a:t>
            </a:r>
            <a:endParaRPr lang="en-CA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8470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charset="0"/>
              </a:rPr>
              <a:t>Vous devriez être capable de...</a:t>
            </a:r>
            <a:endParaRPr lang="fr-CA">
              <a:latin typeface="Arial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fr-CA" dirty="0">
                <a:latin typeface="Calibri" charset="0"/>
              </a:rPr>
              <a:t>Simuler les algorithmes vus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régression logistique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réseau de neurones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Décrire le développement et l’évaluation (de façon non-biaisée) d’un système basé sur un algorithme d’apprentissage automatique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Comprendre les notions de sous-apprentissage et surapprentissage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Savoir ce qu’est un hyper-paramètre</a:t>
            </a:r>
            <a:endParaRPr lang="fr-CA" i="1" dirty="0">
              <a:latin typeface="Calibri" charset="0"/>
            </a:endParaRPr>
          </a:p>
        </p:txBody>
      </p:sp>
      <p:sp>
        <p:nvSpPr>
          <p:cNvPr id="73731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3732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3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4147C9F3-FEB3-CB43-A8C2-74787B2A256C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60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F8B4-102D-46CB-92C1-0AFB4E35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96A4-3684-47DE-9DFD-914A0113D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355" y="1701006"/>
            <a:ext cx="7772400" cy="1500187"/>
          </a:xfrm>
        </p:spPr>
        <p:txBody>
          <a:bodyPr/>
          <a:lstStyle/>
          <a:p>
            <a:pPr algn="ctr"/>
            <a:r>
              <a:rPr lang="en-CA" sz="3600" dirty="0"/>
              <a:t>Rappel – Non couverte à </a:t>
            </a:r>
            <a:r>
              <a:rPr lang="en-CA" sz="3600" dirty="0" err="1"/>
              <a:t>l’examen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21625-EF3E-4E1B-874F-80A03E4F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EC34F-9934-4B40-AF8D-1FBFF00A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474E-D5B6-487A-992F-2F34F75C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61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7543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Si on peut écrire une fonction            à partir d’un résultat </a:t>
            </a:r>
            <a:br>
              <a:rPr lang="fr-CA" dirty="0"/>
            </a:br>
            <a:r>
              <a:rPr lang="fr-CA" dirty="0"/>
              <a:t>intermédiaire  </a:t>
            </a:r>
            <a:br>
              <a:rPr lang="fr-CA" dirty="0"/>
            </a:br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De façon récurrente, si on peut exprimer           à partir de </a:t>
            </a:r>
          </a:p>
          <a:p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Si on peut écrire une fonction             à partir de résultats intermédiaires  </a:t>
            </a:r>
            <a:r>
              <a:rPr lang="fr-CA" i="1" dirty="0"/>
              <a:t>g</a:t>
            </a:r>
            <a:r>
              <a:rPr lang="fr-CA" i="1" baseline="-25000" dirty="0"/>
              <a:t>i</a:t>
            </a:r>
            <a:r>
              <a:rPr lang="fr-CA" i="1" dirty="0"/>
              <a:t>(x)</a:t>
            </a:r>
            <a:r>
              <a:rPr lang="fr-CA" dirty="0"/>
              <a:t>, alors on peut écrire la dérivée partielle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marL="457200" lvl="1" indent="0">
              <a:buNone/>
            </a:pP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74" y="4754426"/>
            <a:ext cx="555153" cy="3209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112" y="5534748"/>
            <a:ext cx="3565125" cy="82405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247" y="1969290"/>
            <a:ext cx="546479" cy="32094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634" y="2503557"/>
            <a:ext cx="2905880" cy="745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99" y="1668326"/>
            <a:ext cx="555153" cy="3209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399" y="3361836"/>
            <a:ext cx="546479" cy="3209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049" y="3358172"/>
            <a:ext cx="555153" cy="3209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009" y="3865632"/>
            <a:ext cx="3781982" cy="7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</a:t>
            </a:r>
          </a:p>
          <a:p>
            <a:endParaRPr lang="fr-CA" dirty="0"/>
          </a:p>
          <a:p>
            <a:r>
              <a:rPr lang="fr-CA" dirty="0"/>
              <a:t>On considère                                      et</a:t>
            </a:r>
          </a:p>
          <a:p>
            <a:r>
              <a:rPr lang="fr-CA" dirty="0"/>
              <a:t>Donc on peut écrire </a:t>
            </a:r>
          </a:p>
          <a:p>
            <a:r>
              <a:rPr lang="fr-CA" dirty="0"/>
              <a:t>On peut obtenir la dérivée partielle avec les morceaux: 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Donc: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6" y="2389051"/>
            <a:ext cx="1986408" cy="3209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40" y="1611716"/>
            <a:ext cx="3712588" cy="36431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09" y="3552825"/>
            <a:ext cx="1465262" cy="73263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379" y="2373176"/>
            <a:ext cx="1821596" cy="3209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448" y="2709999"/>
            <a:ext cx="3218155" cy="36431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808" y="4521200"/>
            <a:ext cx="2188313" cy="7048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8322" y="3582829"/>
            <a:ext cx="2203265" cy="67659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3033" y="4529410"/>
            <a:ext cx="1474625" cy="67659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739" y="5480565"/>
            <a:ext cx="6870023" cy="6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Dérivation de la règle d’apprentissage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35" y="5833500"/>
            <a:ext cx="3684773" cy="279584"/>
          </a:xfrm>
          <a:prstGeom prst="rect">
            <a:avLst/>
          </a:prstGeom>
        </p:spPr>
      </p:pic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09265148-76CA-46BB-BC40-777B6B5481B4}"/>
              </a:ext>
            </a:extLst>
          </p:cNvPr>
          <p:cNvSpPr txBox="1">
            <a:spLocks/>
          </p:cNvSpPr>
          <p:nvPr/>
        </p:nvSpPr>
        <p:spPr bwMode="auto">
          <a:xfrm>
            <a:off x="517163" y="4961054"/>
            <a:ext cx="8201387" cy="82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Les deux mènent à même règle que pour le Perceptron, mais la définition de </a:t>
            </a:r>
            <a:r>
              <a:rPr lang="fr-CA" i="1" dirty="0" err="1"/>
              <a:t>h</a:t>
            </a:r>
            <a:r>
              <a:rPr lang="fr-CA" i="1" baseline="-25000" dirty="0" err="1"/>
              <a:t>w</a:t>
            </a:r>
            <a:r>
              <a:rPr lang="fr-CA" i="1" dirty="0"/>
              <a:t>(</a:t>
            </a:r>
            <a:r>
              <a:rPr lang="fr-CA" i="1" dirty="0" err="1"/>
              <a:t>x</a:t>
            </a:r>
            <a:r>
              <a:rPr lang="fr-CA" i="1" baseline="-25000" dirty="0" err="1"/>
              <a:t>t</a:t>
            </a:r>
            <a:r>
              <a:rPr lang="fr-CA" i="1" dirty="0"/>
              <a:t>) </a:t>
            </a:r>
            <a:r>
              <a:rPr lang="fr-CA" dirty="0"/>
              <a:t>est différente</a:t>
            </a:r>
          </a:p>
        </p:txBody>
      </p:sp>
      <p:sp>
        <p:nvSpPr>
          <p:cNvPr id="17" name="Espace réservé du contenu 6">
            <a:extLst>
              <a:ext uri="{FF2B5EF4-FFF2-40B4-BE49-F238E27FC236}">
                <a16:creationId xmlns:a16="http://schemas.microsoft.com/office/drawing/2014/main" id="{7DC3E06C-A72A-43E6-B1E1-D1DB8C904AFA}"/>
              </a:ext>
            </a:extLst>
          </p:cNvPr>
          <p:cNvSpPr txBox="1">
            <a:spLocks/>
          </p:cNvSpPr>
          <p:nvPr/>
        </p:nvSpPr>
        <p:spPr bwMode="auto">
          <a:xfrm>
            <a:off x="403225" y="1450152"/>
            <a:ext cx="7453585" cy="41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Deux choix</a:t>
            </a:r>
          </a:p>
          <a:p>
            <a:endParaRPr lang="fr-CA" dirty="0"/>
          </a:p>
          <a:p>
            <a:pPr marL="0" indent="0">
              <a:buFont typeface="Lucida Grande" charset="0"/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167A89-D314-49FE-B728-EAAC17032878}"/>
              </a:ext>
            </a:extLst>
          </p:cNvPr>
          <p:cNvGrpSpPr/>
          <p:nvPr/>
        </p:nvGrpSpPr>
        <p:grpSpPr>
          <a:xfrm>
            <a:off x="800383" y="3515670"/>
            <a:ext cx="7354721" cy="461665"/>
            <a:chOff x="800383" y="3515670"/>
            <a:chExt cx="7354721" cy="4616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5081" y="3657853"/>
              <a:ext cx="6870023" cy="2704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17B582-6551-4D49-A514-4AEE84BDEEA7}"/>
                </a:ext>
              </a:extLst>
            </p:cNvPr>
            <p:cNvSpPr txBox="1"/>
            <p:nvPr/>
          </p:nvSpPr>
          <p:spPr>
            <a:xfrm>
              <a:off x="800383" y="3515670"/>
              <a:ext cx="64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tx2"/>
                  </a:solidFill>
                </a:rPr>
                <a:t>b)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201F65-E07A-41E8-8239-BB0165D1048A}"/>
              </a:ext>
            </a:extLst>
          </p:cNvPr>
          <p:cNvSpPr txBox="1"/>
          <p:nvPr/>
        </p:nvSpPr>
        <p:spPr>
          <a:xfrm>
            <a:off x="800383" y="2198489"/>
            <a:ext cx="386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tx2"/>
                </a:solidFill>
              </a:rPr>
              <a:t>a)  </a:t>
            </a:r>
            <a:r>
              <a:rPr lang="en-CA" sz="2400" i="1" dirty="0"/>
              <a:t>Loss(</a:t>
            </a:r>
            <a:r>
              <a:rPr lang="en-CA" sz="2400" i="1" dirty="0" err="1"/>
              <a:t>y</a:t>
            </a:r>
            <a:r>
              <a:rPr lang="en-CA" sz="2400" i="1" baseline="-25000" dirty="0" err="1"/>
              <a:t>t</a:t>
            </a:r>
            <a:r>
              <a:rPr lang="en-CA" sz="2400" i="1" dirty="0" err="1"/>
              <a:t>,hw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))=(y - 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</a:t>
            </a:r>
            <a:r>
              <a:rPr lang="en-CA" sz="2400" i="1" baseline="30000" dirty="0"/>
              <a:t>2</a:t>
            </a:r>
            <a:endParaRPr lang="en-US" sz="2400" i="1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3D908-813F-4950-83E1-BB60BCFCE5AB}"/>
              </a:ext>
            </a:extLst>
          </p:cNvPr>
          <p:cNvSpPr txBox="1"/>
          <p:nvPr/>
        </p:nvSpPr>
        <p:spPr>
          <a:xfrm>
            <a:off x="1645920" y="2940947"/>
            <a:ext cx="239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livre Section 19.6.5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B5B29D-84C6-4F29-8656-C6DE62484B36}"/>
              </a:ext>
            </a:extLst>
          </p:cNvPr>
          <p:cNvSpPr txBox="1"/>
          <p:nvPr/>
        </p:nvSpPr>
        <p:spPr>
          <a:xfrm>
            <a:off x="1812175" y="4095214"/>
            <a:ext cx="56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capsule </a:t>
            </a:r>
            <a:r>
              <a:rPr lang="en-CA" dirty="0" err="1"/>
              <a:t>d’Hugo</a:t>
            </a:r>
            <a:r>
              <a:rPr lang="en-CA" dirty="0"/>
              <a:t> Larochelle sur la regression </a:t>
            </a:r>
            <a:r>
              <a:rPr lang="en-CA" dirty="0" err="1"/>
              <a:t>logistique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33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91219" y="1348182"/>
            <a:ext cx="8263984" cy="658394"/>
          </a:xfrm>
        </p:spPr>
        <p:txBody>
          <a:bodyPr/>
          <a:lstStyle/>
          <a:p>
            <a:r>
              <a:rPr lang="fr-CA" dirty="0"/>
              <a:t>Si les données d’entraînement sont séparables linéairement, le Perceptron et la régression logistique vont trouver cette séparation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10474-C67F-486C-BA50-03A61F03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1" y="2052267"/>
            <a:ext cx="7735093" cy="3121897"/>
          </a:xfrm>
          <a:prstGeom prst="rect">
            <a:avLst/>
          </a:prstGeom>
        </p:spPr>
      </p:pic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96D2318E-E16B-4738-9A03-9013EED1097B}"/>
              </a:ext>
            </a:extLst>
          </p:cNvPr>
          <p:cNvSpPr txBox="1">
            <a:spLocks/>
          </p:cNvSpPr>
          <p:nvPr/>
        </p:nvSpPr>
        <p:spPr bwMode="auto">
          <a:xfrm>
            <a:off x="291219" y="5527430"/>
            <a:ext cx="86700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i="1" dirty="0"/>
              <a:t>k</a:t>
            </a:r>
            <a:r>
              <a:rPr lang="fr-CA" dirty="0"/>
              <a:t> plus proche voisins est non-linéaire, mais coûteux en mémoire et temps de calcul (pas approprié pour des problèmes avec beaucoup de données)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61948" y="5073133"/>
            <a:ext cx="759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 prédiction de classe          par k plus  proche voisins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589AEB-FEBB-474A-B5DA-A867A603681B}"/>
              </a:ext>
            </a:extLst>
          </p:cNvPr>
          <p:cNvSpPr/>
          <p:nvPr/>
        </p:nvSpPr>
        <p:spPr>
          <a:xfrm>
            <a:off x="3338846" y="5135453"/>
            <a:ext cx="166255" cy="2446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3298C-C8AE-4B73-A70A-F4A5AA40203E}"/>
              </a:ext>
            </a:extLst>
          </p:cNvPr>
          <p:cNvSpPr/>
          <p:nvPr/>
        </p:nvSpPr>
        <p:spPr>
          <a:xfrm>
            <a:off x="856031" y="5149089"/>
            <a:ext cx="282633" cy="217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6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Cependant, la majorité des problèmes de classification ne sont pas linéaires</a:t>
            </a:r>
          </a:p>
          <a:p>
            <a:r>
              <a:rPr lang="fr-CA" dirty="0"/>
              <a:t>En fait, un </a:t>
            </a:r>
            <a:r>
              <a:rPr lang="fr-CA" dirty="0" err="1"/>
              <a:t>classifieur</a:t>
            </a:r>
            <a:r>
              <a:rPr lang="fr-CA" dirty="0"/>
              <a:t> linéaire ne peut même pas apprendre XOR!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453718" y="3326783"/>
            <a:ext cx="2373895" cy="2147753"/>
            <a:chOff x="614134" y="3818908"/>
            <a:chExt cx="2373895" cy="2147753"/>
          </a:xfrm>
        </p:grpSpPr>
        <p:cxnSp>
          <p:nvCxnSpPr>
            <p:cNvPr id="19" name="Connecteur droit 18"/>
            <p:cNvCxnSpPr/>
            <p:nvPr/>
          </p:nvCxnSpPr>
          <p:spPr>
            <a:xfrm>
              <a:off x="975909" y="3909594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961553" y="5628105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/>
          </p:nvSpPr>
          <p:spPr>
            <a:xfrm>
              <a:off x="2312753" y="5547894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44578" y="5628107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65120" y="5441953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65120" y="4032000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248631" y="5614736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8" name="Ellipse 27"/>
            <p:cNvSpPr/>
            <p:nvPr/>
          </p:nvSpPr>
          <p:spPr>
            <a:xfrm>
              <a:off x="894710" y="4143293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99069" y="5534525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Ellipse 29"/>
            <p:cNvSpPr/>
            <p:nvPr/>
          </p:nvSpPr>
          <p:spPr>
            <a:xfrm>
              <a:off x="2282925" y="4148642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686" y="5762851"/>
              <a:ext cx="252343" cy="18137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34" y="3818908"/>
              <a:ext cx="252343" cy="181371"/>
            </a:xfrm>
            <a:prstGeom prst="rect">
              <a:avLst/>
            </a:prstGeom>
          </p:spPr>
        </p:pic>
      </p:grpSp>
      <p:grpSp>
        <p:nvGrpSpPr>
          <p:cNvPr id="33" name="Grouper 32"/>
          <p:cNvGrpSpPr/>
          <p:nvPr/>
        </p:nvGrpSpPr>
        <p:grpSpPr>
          <a:xfrm>
            <a:off x="3333271" y="3332798"/>
            <a:ext cx="2373895" cy="2147753"/>
            <a:chOff x="3333271" y="3824923"/>
            <a:chExt cx="2373895" cy="2147753"/>
          </a:xfrm>
        </p:grpSpPr>
        <p:grpSp>
          <p:nvGrpSpPr>
            <p:cNvPr id="34" name="Grouper 33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lipse 38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grpSp>
        <p:nvGrpSpPr>
          <p:cNvPr id="47" name="Grouper 46"/>
          <p:cNvGrpSpPr/>
          <p:nvPr/>
        </p:nvGrpSpPr>
        <p:grpSpPr>
          <a:xfrm>
            <a:off x="6216061" y="3326783"/>
            <a:ext cx="2373895" cy="2147753"/>
            <a:chOff x="3333271" y="3824923"/>
            <a:chExt cx="2373895" cy="2147753"/>
          </a:xfrm>
        </p:grpSpPr>
        <p:grpSp>
          <p:nvGrpSpPr>
            <p:cNvPr id="48" name="Grouper 47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51" name="Connecteur droit 50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Ellipse 52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7" name="ZoneTexte 56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cxnSp>
        <p:nvCxnSpPr>
          <p:cNvPr id="61" name="Connecteur droit 60"/>
          <p:cNvCxnSpPr/>
          <p:nvPr/>
        </p:nvCxnSpPr>
        <p:spPr>
          <a:xfrm>
            <a:off x="972823" y="3417469"/>
            <a:ext cx="1728619" cy="1624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3384257" y="4039770"/>
            <a:ext cx="1321427" cy="1254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7227033" y="400225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1402617" y="3127040"/>
            <a:ext cx="62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AND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4345670" y="3159262"/>
            <a:ext cx="47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OR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7227033" y="3165277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342979568"/>
      </p:ext>
    </p:extLst>
  </p:cSld>
  <p:clrMapOvr>
    <a:masterClrMapping/>
  </p:clrMapOvr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7" ma:contentTypeDescription="Crée un document." ma:contentTypeScope="" ma:versionID="7795556d6530b0b9480380495134c4db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9d9b2d3b47b01b6398608d65909208f7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customXml/itemProps3.xml><?xml version="1.0" encoding="utf-8"?>
<ds:datastoreItem xmlns:ds="http://schemas.openxmlformats.org/officeDocument/2006/customXml" ds:itemID="{46428807-E509-4F5B-859F-5025AE1F72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4078</Words>
  <Application>Microsoft Office PowerPoint</Application>
  <PresentationFormat>On-screen Show (4:3)</PresentationFormat>
  <Paragraphs>1154</Paragraphs>
  <Slides>63</Slides>
  <Notes>35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Arial Narrow</vt:lpstr>
      <vt:lpstr>Calibri</vt:lpstr>
      <vt:lpstr>CMU Serif Roman</vt:lpstr>
      <vt:lpstr>Lucida Grande</vt:lpstr>
      <vt:lpstr>Times</vt:lpstr>
      <vt:lpstr>Times New Roman</vt:lpstr>
      <vt:lpstr>Wingdings</vt:lpstr>
      <vt:lpstr>ift615</vt:lpstr>
      <vt:lpstr>IFT 615 – Intelligence Artificielle  Réseau de neurones artificielle</vt:lpstr>
      <vt:lpstr>Sujets couverts</vt:lpstr>
      <vt:lpstr>Rappel – Classification linéaire avec le perceptron</vt:lpstr>
      <vt:lpstr>Rappel – Classification linéaire avec le perceptron</vt:lpstr>
      <vt:lpstr>Rappel – Classification linéaire avec le perceptron</vt:lpstr>
      <vt:lpstr>Troisième algorithme: régression logistique</vt:lpstr>
      <vt:lpstr>Dérivation de la règle d’apprentissage</vt:lpstr>
      <vt:lpstr>Limitation des classifieurs linéaires</vt:lpstr>
      <vt:lpstr>Limitation des classifieurs linéaires</vt:lpstr>
      <vt:lpstr>Limitation des classifieurs linéaires</vt:lpstr>
      <vt:lpstr>Réseau de neurones artificiel</vt:lpstr>
      <vt:lpstr>Quatrième algorithme:  réseau de neurones artificiel</vt:lpstr>
      <vt:lpstr>Analogie avec le cerveau humain</vt:lpstr>
      <vt:lpstr>Analogie avec le cerveau humain</vt:lpstr>
      <vt:lpstr>Comme un reseau de neurones fonctionne?</vt:lpstr>
      <vt:lpstr>Comment un réseau de neurones fonctionne?</vt:lpstr>
      <vt:lpstr>Fonctions d’activation</vt:lpstr>
      <vt:lpstr>Comment un reseau de neurone apprend?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Dérivation de la règle d’apprentissage pour le perceptron multicouches</vt:lpstr>
      <vt:lpstr>Notations</vt:lpstr>
      <vt:lpstr>Notations</vt:lpstr>
      <vt:lpstr>Fonction représentée par un réseau</vt:lpstr>
      <vt:lpstr>Dérivation de la règle d’apprentissage</vt:lpstr>
      <vt:lpstr>Rétropropagation des gradients</vt:lpstr>
      <vt:lpstr>Visualisation de la rétropropagation</vt:lpstr>
      <vt:lpstr>Visualisation de la rétropropagation</vt:lpstr>
      <vt:lpstr>Visualisation de la rétropropagation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PowerPoint Presentation</vt:lpstr>
      <vt:lpstr>Pour vous pratiquer</vt:lpstr>
      <vt:lpstr>Retour sur la notion de généralisation</vt:lpstr>
      <vt:lpstr>Retour sur la notion de généralisation</vt:lpstr>
      <vt:lpstr>Hyper-paramètres</vt:lpstr>
      <vt:lpstr>Procédure d’évaluation complète</vt:lpstr>
      <vt:lpstr>Autres définitions</vt:lpstr>
      <vt:lpstr>Conclusion</vt:lpstr>
      <vt:lpstr>Concept et algorithmes  couverts par le cours</vt:lpstr>
      <vt:lpstr>Apprentissage automatique :  pour quel type d’agent?</vt:lpstr>
      <vt:lpstr>Vous devriez être capable de...</vt:lpstr>
      <vt:lpstr>Dérivation en chaîne</vt:lpstr>
      <vt:lpstr>Dérivation en chaîne</vt:lpstr>
      <vt:lpstr>Dérivation en chaîne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2024-01-17T20:14:51Z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